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6" r:id="rId2"/>
    <p:sldId id="295" r:id="rId3"/>
    <p:sldId id="335" r:id="rId4"/>
    <p:sldId id="322" r:id="rId5"/>
    <p:sldId id="333" r:id="rId6"/>
    <p:sldId id="334" r:id="rId7"/>
    <p:sldId id="320" r:id="rId8"/>
    <p:sldId id="336" r:id="rId9"/>
    <p:sldId id="337" r:id="rId10"/>
    <p:sldId id="339" r:id="rId11"/>
    <p:sldId id="330" r:id="rId12"/>
    <p:sldId id="331" r:id="rId13"/>
  </p:sldIdLst>
  <p:sldSz cx="12192000" cy="6858000"/>
  <p:notesSz cx="6888163" cy="10018713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DAA"/>
    <a:srgbClr val="EA9908"/>
    <a:srgbClr val="D0A800"/>
    <a:srgbClr val="FFD100"/>
    <a:srgbClr val="17458F"/>
    <a:srgbClr val="018DB3"/>
    <a:srgbClr val="00B0F0"/>
    <a:srgbClr val="A05CBF"/>
    <a:srgbClr val="960048"/>
    <a:srgbClr val="E029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31308-5BDD-4DEC-A174-5A648E9F41FA}" v="797" dt="2023-03-13T08:55:30.8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淡色スタイル 1 - アクセント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0A15C55-8517-42AA-B614-E9B94910E393}" styleName="中間スタイル 2 - アクセント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891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75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図 10" descr="背景パターン&#10;&#10;自動的に生成された説明">
            <a:extLst>
              <a:ext uri="{FF2B5EF4-FFF2-40B4-BE49-F238E27FC236}">
                <a16:creationId xmlns:a16="http://schemas.microsoft.com/office/drawing/2014/main" id="{FBF4AB0D-DA66-29C5-021E-812EE99B4B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タイトル 1">
            <a:extLst>
              <a:ext uri="{FF2B5EF4-FFF2-40B4-BE49-F238E27FC236}">
                <a16:creationId xmlns:a16="http://schemas.microsoft.com/office/drawing/2014/main" id="{802AD190-15EA-030A-B3AF-62C1B4ECC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185A14D6-079F-7E91-2BB4-754CB78D5F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ja-JP" altLang="en-US"/>
              <a:t>マスター サブタイトルの書式設定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89327460-8C10-754A-944E-C92E29C8B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2DCA2EE0-4E3A-F7F1-7262-DC74A579E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ED1FD07B-6A48-AB3B-684B-FB5D6F8FE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560953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78DF8B2-0103-D926-973A-AE696AF39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7A03AD3-0FC6-02E7-3CF5-FFB43B5A38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AC532B34-40AE-2FE2-8EAB-CB47C1AE5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78519498-094B-48B0-0A57-ACFAF4428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0499CD18-409D-24AE-B736-ABEDFA21C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799246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0678A48-DA58-08D6-23A3-080089424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>
            <a:extLst>
              <a:ext uri="{FF2B5EF4-FFF2-40B4-BE49-F238E27FC236}">
                <a16:creationId xmlns:a16="http://schemas.microsoft.com/office/drawing/2014/main" id="{8B383F9A-7D76-C7D0-576E-139E73441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137C4E7C-2A36-7BBE-5716-2B688AD11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A9AF83EF-CD73-B28B-494D-049DDDA7C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8CE431B0-FDA6-8B01-FA2B-93C7C95BA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07192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986843C-3F05-C183-3F2F-1E59A3521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日付プレースホルダー 2">
            <a:extLst>
              <a:ext uri="{FF2B5EF4-FFF2-40B4-BE49-F238E27FC236}">
                <a16:creationId xmlns:a16="http://schemas.microsoft.com/office/drawing/2014/main" id="{E40FB149-D4DB-4DB0-0FBE-E5DECFAAB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4" name="フッター プレースホルダー 3">
            <a:extLst>
              <a:ext uri="{FF2B5EF4-FFF2-40B4-BE49-F238E27FC236}">
                <a16:creationId xmlns:a16="http://schemas.microsoft.com/office/drawing/2014/main" id="{D4B58165-B49E-AA89-23A3-2D6138F56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353EBF59-10F7-31CE-5E08-BD0D75946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73026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タイトルのみ">
    <p:bg>
      <p:bgPr>
        <a:solidFill>
          <a:srgbClr val="C9D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6A498D48-FA60-6ADA-D896-5A1A5A41E4A8}"/>
              </a:ext>
            </a:extLst>
          </p:cNvPr>
          <p:cNvSpPr/>
          <p:nvPr userDrawn="1"/>
        </p:nvSpPr>
        <p:spPr>
          <a:xfrm>
            <a:off x="0" y="1"/>
            <a:ext cx="12192000" cy="13152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9986843C-3F05-C183-3F2F-1E59A3521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315232"/>
          </a:xfrm>
        </p:spPr>
        <p:txBody>
          <a:bodyPr>
            <a:normAutofit/>
          </a:bodyPr>
          <a:lstStyle>
            <a:lvl1pPr>
              <a:defRPr sz="5400" b="1">
                <a:solidFill>
                  <a:srgbClr val="005DAA"/>
                </a:solidFill>
              </a:defRPr>
            </a:lvl1pPr>
          </a:lstStyle>
          <a:p>
            <a:r>
              <a:rPr kumimoji="1" lang="ja-JP" altLang="en-US" dirty="0"/>
              <a:t>マスター タイトルの書式設定</a:t>
            </a:r>
          </a:p>
        </p:txBody>
      </p:sp>
    </p:spTree>
    <p:extLst>
      <p:ext uri="{BB962C8B-B14F-4D97-AF65-F5344CB8AC3E}">
        <p14:creationId xmlns:p14="http://schemas.microsoft.com/office/powerpoint/2010/main" val="58167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2_タイトルのみ">
    <p:bg>
      <p:bgPr>
        <a:solidFill>
          <a:srgbClr val="C9D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6A498D48-FA60-6ADA-D896-5A1A5A41E4A8}"/>
              </a:ext>
            </a:extLst>
          </p:cNvPr>
          <p:cNvSpPr/>
          <p:nvPr userDrawn="1"/>
        </p:nvSpPr>
        <p:spPr>
          <a:xfrm>
            <a:off x="0" y="1"/>
            <a:ext cx="12192000" cy="17386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9986843C-3F05-C183-3F2F-1E59A3521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738631"/>
          </a:xfrm>
        </p:spPr>
        <p:txBody>
          <a:bodyPr>
            <a:normAutofit/>
          </a:bodyPr>
          <a:lstStyle>
            <a:lvl1pPr>
              <a:defRPr sz="5400" b="1">
                <a:solidFill>
                  <a:srgbClr val="005DAA"/>
                </a:solidFill>
              </a:defRPr>
            </a:lvl1pPr>
          </a:lstStyle>
          <a:p>
            <a:r>
              <a:rPr kumimoji="1" lang="ja-JP" altLang="en-US" dirty="0"/>
              <a:t>マスター タイトルの書式設定</a:t>
            </a:r>
          </a:p>
        </p:txBody>
      </p:sp>
    </p:spTree>
    <p:extLst>
      <p:ext uri="{BB962C8B-B14F-4D97-AF65-F5344CB8AC3E}">
        <p14:creationId xmlns:p14="http://schemas.microsoft.com/office/powerpoint/2010/main" val="222282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3_タイトルのみ">
    <p:bg>
      <p:bgPr>
        <a:solidFill>
          <a:srgbClr val="C9D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986843C-3F05-C183-3F2F-1E59A3521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738631"/>
          </a:xfrm>
        </p:spPr>
        <p:txBody>
          <a:bodyPr>
            <a:normAutofit/>
          </a:bodyPr>
          <a:lstStyle>
            <a:lvl1pPr>
              <a:defRPr sz="5400" b="1">
                <a:solidFill>
                  <a:srgbClr val="005DAA"/>
                </a:solidFill>
              </a:defRPr>
            </a:lvl1pPr>
          </a:lstStyle>
          <a:p>
            <a:r>
              <a:rPr kumimoji="1" lang="ja-JP" altLang="en-US" dirty="0"/>
              <a:t>マスター タイトルの書式設定</a:t>
            </a:r>
          </a:p>
        </p:txBody>
      </p:sp>
    </p:spTree>
    <p:extLst>
      <p:ext uri="{BB962C8B-B14F-4D97-AF65-F5344CB8AC3E}">
        <p14:creationId xmlns:p14="http://schemas.microsoft.com/office/powerpoint/2010/main" val="368198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付プレースホルダー 1">
            <a:extLst>
              <a:ext uri="{FF2B5EF4-FFF2-40B4-BE49-F238E27FC236}">
                <a16:creationId xmlns:a16="http://schemas.microsoft.com/office/drawing/2014/main" id="{A6A76550-C924-260A-4468-0B8E4EC9A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15925EE8-3443-7CDF-3380-6E835B36A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C21F260-754A-7ED5-DBCF-EF51EE954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23675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プレースホルダー 1">
            <a:extLst>
              <a:ext uri="{FF2B5EF4-FFF2-40B4-BE49-F238E27FC236}">
                <a16:creationId xmlns:a16="http://schemas.microsoft.com/office/drawing/2014/main" id="{3CADB58C-DF17-56EA-C8EE-950431128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>
            <a:extLst>
              <a:ext uri="{FF2B5EF4-FFF2-40B4-BE49-F238E27FC236}">
                <a16:creationId xmlns:a16="http://schemas.microsoft.com/office/drawing/2014/main" id="{76FA3CC7-CC9F-A3AC-D3FF-FF2FE940AF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068B9CAB-C1A9-3767-25FE-A08263638B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0D7C80B1-2AC4-8157-7F1D-023FF158D6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2F5BE3DE-C035-D5D6-E50B-BC19F7A2C7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604443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4" r:id="rId4"/>
    <p:sldLayoutId id="2147483659" r:id="rId5"/>
    <p:sldLayoutId id="2147483657" r:id="rId6"/>
    <p:sldLayoutId id="2147483658" r:id="rId7"/>
    <p:sldLayoutId id="214748365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 descr="グラフィカル ユーザー インターフェイス&#10;&#10;AI 生成コンテンツは誤りを含む可能性があります。">
            <a:extLst>
              <a:ext uri="{FF2B5EF4-FFF2-40B4-BE49-F238E27FC236}">
                <a16:creationId xmlns:a16="http://schemas.microsoft.com/office/drawing/2014/main" id="{ABC5C10B-0566-614D-7768-EE1D73AC40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正方形/長方形 3">
            <a:extLst>
              <a:ext uri="{FF2B5EF4-FFF2-40B4-BE49-F238E27FC236}">
                <a16:creationId xmlns:a16="http://schemas.microsoft.com/office/drawing/2014/main" id="{BB1384AC-67F3-D85F-F9EC-4ED1B1705DF3}"/>
              </a:ext>
            </a:extLst>
          </p:cNvPr>
          <p:cNvSpPr/>
          <p:nvPr/>
        </p:nvSpPr>
        <p:spPr>
          <a:xfrm>
            <a:off x="7982712" y="5488612"/>
            <a:ext cx="4206240" cy="136938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5" name="字幕 2">
            <a:extLst>
              <a:ext uri="{FF2B5EF4-FFF2-40B4-BE49-F238E27FC236}">
                <a16:creationId xmlns:a16="http://schemas.microsoft.com/office/drawing/2014/main" id="{4D447830-A2A0-6DD7-A13F-2F87AB25004F}"/>
              </a:ext>
            </a:extLst>
          </p:cNvPr>
          <p:cNvSpPr txBox="1">
            <a:spLocks/>
          </p:cNvSpPr>
          <p:nvPr/>
        </p:nvSpPr>
        <p:spPr>
          <a:xfrm>
            <a:off x="8513064" y="5534333"/>
            <a:ext cx="3118104" cy="133281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altLang="ja-JP" sz="4000" b="1" spc="3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RI</a:t>
            </a:r>
            <a:r>
              <a:rPr lang="ja-JP" altLang="en-US" sz="4000" b="1" spc="3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現況報告</a:t>
            </a:r>
            <a:endParaRPr lang="en-US" altLang="ja-JP" sz="40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marL="0" indent="0" algn="r">
              <a:buNone/>
            </a:pPr>
            <a:r>
              <a:rPr lang="ja-JP" altLang="en-US" sz="4000" b="1" spc="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四宮 孝郎 </a:t>
            </a: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D8547AC7-6586-7398-D244-CE5E44E90B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03" y="-20228"/>
            <a:ext cx="6598634" cy="1219271"/>
          </a:xfrm>
          <a:prstGeom prst="rect">
            <a:avLst/>
          </a:prstGeom>
        </p:spPr>
      </p:pic>
      <p:pic>
        <p:nvPicPr>
          <p:cNvPr id="7" name="図 6">
            <a:extLst>
              <a:ext uri="{FF2B5EF4-FFF2-40B4-BE49-F238E27FC236}">
                <a16:creationId xmlns:a16="http://schemas.microsoft.com/office/drawing/2014/main" id="{6FF421D1-1B49-69F1-5669-671329296A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598" y="459395"/>
            <a:ext cx="2974198" cy="28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2030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021_084_RotaryActionPlan_JA">
            <a:hlinkClick r:id="" action="ppaction://media"/>
            <a:extLst>
              <a:ext uri="{FF2B5EF4-FFF2-40B4-BE49-F238E27FC236}">
                <a16:creationId xmlns:a16="http://schemas.microsoft.com/office/drawing/2014/main" id="{F4F45C42-0EB9-5E65-EF8F-22FDF17CD3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95" y="-5584"/>
            <a:ext cx="12192000" cy="6863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6831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B4C88E-A894-C6DB-DD43-FC32A11F22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タイトル 2">
            <a:extLst>
              <a:ext uri="{FF2B5EF4-FFF2-40B4-BE49-F238E27FC236}">
                <a16:creationId xmlns:a16="http://schemas.microsoft.com/office/drawing/2014/main" id="{89CD962D-48F7-3467-9EEB-E315B7CDE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738631"/>
          </a:xfr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pPr algn="ctr"/>
            <a:endParaRPr lang="ja-JP" altLang="en-US" sz="5000" b="0" dirty="0">
              <a:solidFill>
                <a:srgbClr val="17458F"/>
              </a:solidFill>
            </a:endParaRP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51C880DE-BBA4-79CE-958C-55CEB4B57CCA}"/>
              </a:ext>
            </a:extLst>
          </p:cNvPr>
          <p:cNvSpPr txBox="1"/>
          <p:nvPr/>
        </p:nvSpPr>
        <p:spPr>
          <a:xfrm>
            <a:off x="823895" y="25136"/>
            <a:ext cx="1055530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行動計画</a:t>
            </a:r>
            <a:endParaRPr lang="en-US" altLang="ja-JP" sz="5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「</a:t>
            </a:r>
            <a:r>
              <a:rPr lang="en-US" altLang="ja-JP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つの優先事項」</a:t>
            </a:r>
          </a:p>
        </p:txBody>
      </p:sp>
      <p:graphicFrame>
        <p:nvGraphicFramePr>
          <p:cNvPr id="3" name="表 2">
            <a:extLst>
              <a:ext uri="{FF2B5EF4-FFF2-40B4-BE49-F238E27FC236}">
                <a16:creationId xmlns:a16="http://schemas.microsoft.com/office/drawing/2014/main" id="{64DDFCC9-1395-814C-BE12-F950BE9668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035800"/>
              </p:ext>
            </p:extLst>
          </p:nvPr>
        </p:nvGraphicFramePr>
        <p:xfrm>
          <a:off x="222054" y="1898015"/>
          <a:ext cx="5782820" cy="236290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782820">
                  <a:extLst>
                    <a:ext uri="{9D8B030D-6E8A-4147-A177-3AD203B41FA5}">
                      <a16:colId xmlns:a16="http://schemas.microsoft.com/office/drawing/2014/main" val="2627294806"/>
                    </a:ext>
                  </a:extLst>
                </a:gridCol>
              </a:tblGrid>
              <a:tr h="2362900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>
                    <a:solidFill>
                      <a:schemeClr val="accent6">
                        <a:alpha val="6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665595"/>
                  </a:ext>
                </a:extLst>
              </a:tr>
            </a:tbl>
          </a:graphicData>
        </a:graphic>
      </p:graphicFrame>
      <p:graphicFrame>
        <p:nvGraphicFramePr>
          <p:cNvPr id="5" name="表 4">
            <a:extLst>
              <a:ext uri="{FF2B5EF4-FFF2-40B4-BE49-F238E27FC236}">
                <a16:creationId xmlns:a16="http://schemas.microsoft.com/office/drawing/2014/main" id="{55CC4882-054D-87FC-89F0-F4D044D77B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842811"/>
              </p:ext>
            </p:extLst>
          </p:nvPr>
        </p:nvGraphicFramePr>
        <p:xfrm>
          <a:off x="6187128" y="1898015"/>
          <a:ext cx="5782820" cy="236290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782820">
                  <a:extLst>
                    <a:ext uri="{9D8B030D-6E8A-4147-A177-3AD203B41FA5}">
                      <a16:colId xmlns:a16="http://schemas.microsoft.com/office/drawing/2014/main" val="2627294806"/>
                    </a:ext>
                  </a:extLst>
                </a:gridCol>
              </a:tblGrid>
              <a:tr h="2362900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>
                    <a:solidFill>
                      <a:schemeClr val="accent4">
                        <a:alpha val="6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665595"/>
                  </a:ext>
                </a:extLst>
              </a:tr>
            </a:tbl>
          </a:graphicData>
        </a:graphic>
      </p:graphicFrame>
      <p:graphicFrame>
        <p:nvGraphicFramePr>
          <p:cNvPr id="23" name="表 22">
            <a:extLst>
              <a:ext uri="{FF2B5EF4-FFF2-40B4-BE49-F238E27FC236}">
                <a16:creationId xmlns:a16="http://schemas.microsoft.com/office/drawing/2014/main" id="{5C42224C-3351-EC75-99AD-64E3D0622A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361313"/>
              </p:ext>
            </p:extLst>
          </p:nvPr>
        </p:nvGraphicFramePr>
        <p:xfrm>
          <a:off x="222054" y="4358412"/>
          <a:ext cx="5782820" cy="236290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782820">
                  <a:extLst>
                    <a:ext uri="{9D8B030D-6E8A-4147-A177-3AD203B41FA5}">
                      <a16:colId xmlns:a16="http://schemas.microsoft.com/office/drawing/2014/main" val="2627294806"/>
                    </a:ext>
                  </a:extLst>
                </a:gridCol>
              </a:tblGrid>
              <a:tr h="2362900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>
                    <a:solidFill>
                      <a:schemeClr val="accent5">
                        <a:alpha val="6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665595"/>
                  </a:ext>
                </a:extLst>
              </a:tr>
            </a:tbl>
          </a:graphicData>
        </a:graphic>
      </p:graphicFrame>
      <p:graphicFrame>
        <p:nvGraphicFramePr>
          <p:cNvPr id="24" name="表 23">
            <a:extLst>
              <a:ext uri="{FF2B5EF4-FFF2-40B4-BE49-F238E27FC236}">
                <a16:creationId xmlns:a16="http://schemas.microsoft.com/office/drawing/2014/main" id="{99AE22D5-573B-35CC-CC9C-5C505E716E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2585426"/>
              </p:ext>
            </p:extLst>
          </p:nvPr>
        </p:nvGraphicFramePr>
        <p:xfrm>
          <a:off x="6187128" y="4358412"/>
          <a:ext cx="5782820" cy="236290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782820">
                  <a:extLst>
                    <a:ext uri="{9D8B030D-6E8A-4147-A177-3AD203B41FA5}">
                      <a16:colId xmlns:a16="http://schemas.microsoft.com/office/drawing/2014/main" val="2627294806"/>
                    </a:ext>
                  </a:extLst>
                </a:gridCol>
              </a:tblGrid>
              <a:tr h="2362900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>
                    <a:solidFill>
                      <a:schemeClr val="accent3">
                        <a:alpha val="6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665595"/>
                  </a:ext>
                </a:extLst>
              </a:tr>
            </a:tbl>
          </a:graphicData>
        </a:graphic>
      </p:graphicFrame>
      <p:pic>
        <p:nvPicPr>
          <p:cNvPr id="25" name="グラフィックス 24" descr="バッジ 1 単色塗りつぶし">
            <a:extLst>
              <a:ext uri="{FF2B5EF4-FFF2-40B4-BE49-F238E27FC236}">
                <a16:creationId xmlns:a16="http://schemas.microsoft.com/office/drawing/2014/main" id="{5230719C-3E83-96EB-93F0-8FE08138C5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0607" y="2016294"/>
            <a:ext cx="656915" cy="65691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6" name="テキスト ボックス 25">
            <a:extLst>
              <a:ext uri="{FF2B5EF4-FFF2-40B4-BE49-F238E27FC236}">
                <a16:creationId xmlns:a16="http://schemas.microsoft.com/office/drawing/2014/main" id="{44EC5525-FBDC-3AD8-6F3C-CFB73EA91F6E}"/>
              </a:ext>
            </a:extLst>
          </p:cNvPr>
          <p:cNvSpPr txBox="1"/>
          <p:nvPr/>
        </p:nvSpPr>
        <p:spPr>
          <a:xfrm>
            <a:off x="823895" y="2536645"/>
            <a:ext cx="4788202" cy="1272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より大きなインパクトを</a:t>
            </a:r>
            <a:endParaRPr lang="en-US" altLang="ja-JP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もたらす</a:t>
            </a:r>
            <a:r>
              <a:rPr lang="ja-JP" altLang="en-US" sz="40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　</a:t>
            </a:r>
            <a:endParaRPr kumimoji="1" lang="ja-JP" altLang="en-US" sz="3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</p:txBody>
      </p:sp>
      <p:pic>
        <p:nvPicPr>
          <p:cNvPr id="28" name="グラフィックス 27" descr="バッジ 単色塗りつぶし">
            <a:extLst>
              <a:ext uri="{FF2B5EF4-FFF2-40B4-BE49-F238E27FC236}">
                <a16:creationId xmlns:a16="http://schemas.microsoft.com/office/drawing/2014/main" id="{B1BC08FA-F4DE-2E98-EDF9-D4E86100B2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7958" y="2029036"/>
            <a:ext cx="658800" cy="6588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9" name="テキスト ボックス 28">
            <a:extLst>
              <a:ext uri="{FF2B5EF4-FFF2-40B4-BE49-F238E27FC236}">
                <a16:creationId xmlns:a16="http://schemas.microsoft.com/office/drawing/2014/main" id="{DFF72A91-0077-4CF6-5073-67DE13F89A93}"/>
              </a:ext>
            </a:extLst>
          </p:cNvPr>
          <p:cNvSpPr txBox="1"/>
          <p:nvPr/>
        </p:nvSpPr>
        <p:spPr>
          <a:xfrm>
            <a:off x="6838194" y="2536645"/>
            <a:ext cx="4788202" cy="1272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40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参加者の基盤を</a:t>
            </a:r>
            <a:endParaRPr lang="en-US" altLang="ja-JP" sz="4000" b="1" i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40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広げる　</a:t>
            </a:r>
            <a:endParaRPr kumimoji="1" lang="ja-JP" altLang="en-US" sz="3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</p:txBody>
      </p:sp>
      <p:pic>
        <p:nvPicPr>
          <p:cNvPr id="30" name="グラフィックス 29" descr="バッジ 3 単色塗りつぶし">
            <a:extLst>
              <a:ext uri="{FF2B5EF4-FFF2-40B4-BE49-F238E27FC236}">
                <a16:creationId xmlns:a16="http://schemas.microsoft.com/office/drawing/2014/main" id="{5B6F889B-5239-9491-BAA6-1ADFA7BEFC0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70607" y="4486288"/>
            <a:ext cx="658800" cy="6588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1" name="テキスト ボックス 30">
            <a:extLst>
              <a:ext uri="{FF2B5EF4-FFF2-40B4-BE49-F238E27FC236}">
                <a16:creationId xmlns:a16="http://schemas.microsoft.com/office/drawing/2014/main" id="{6F4353A4-1F2F-33E2-935E-FC9FC23592C2}"/>
              </a:ext>
            </a:extLst>
          </p:cNvPr>
          <p:cNvSpPr txBox="1"/>
          <p:nvPr/>
        </p:nvSpPr>
        <p:spPr>
          <a:xfrm>
            <a:off x="823895" y="5006469"/>
            <a:ext cx="4788202" cy="1272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40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参加者の積極的な</a:t>
            </a:r>
            <a:endParaRPr lang="en-US" altLang="ja-JP" sz="4000" b="1" i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かかわりを促す</a:t>
            </a:r>
            <a:r>
              <a:rPr lang="ja-JP" altLang="en-US" sz="40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　</a:t>
            </a:r>
            <a:endParaRPr kumimoji="1" lang="ja-JP" altLang="en-US" sz="3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</p:txBody>
      </p:sp>
      <p:pic>
        <p:nvPicPr>
          <p:cNvPr id="32" name="グラフィックス 31" descr="バッジ 4 単色塗りつぶし">
            <a:extLst>
              <a:ext uri="{FF2B5EF4-FFF2-40B4-BE49-F238E27FC236}">
                <a16:creationId xmlns:a16="http://schemas.microsoft.com/office/drawing/2014/main" id="{BDD8CA28-5A60-EB0A-CD02-D47CE13ED2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337958" y="4486288"/>
            <a:ext cx="658800" cy="6588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3" name="テキスト ボックス 32">
            <a:extLst>
              <a:ext uri="{FF2B5EF4-FFF2-40B4-BE49-F238E27FC236}">
                <a16:creationId xmlns:a16="http://schemas.microsoft.com/office/drawing/2014/main" id="{547A3F76-3D93-4379-EA87-23D051E89E22}"/>
              </a:ext>
            </a:extLst>
          </p:cNvPr>
          <p:cNvSpPr txBox="1"/>
          <p:nvPr/>
        </p:nvSpPr>
        <p:spPr>
          <a:xfrm>
            <a:off x="6838194" y="5221784"/>
            <a:ext cx="4788202" cy="612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40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適応力を高める</a:t>
            </a:r>
            <a:endParaRPr lang="en-US" altLang="ja-JP" sz="4000" b="1" i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8151800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26" grpId="0"/>
      <p:bldP spid="29" grpId="0"/>
      <p:bldP spid="31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2B9371-6EF5-F3C3-CA81-22FFBDE2EF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正方形/長方形 30">
            <a:extLst>
              <a:ext uri="{FF2B5EF4-FFF2-40B4-BE49-F238E27FC236}">
                <a16:creationId xmlns:a16="http://schemas.microsoft.com/office/drawing/2014/main" id="{94274B49-DF43-C8F6-1EE8-6E48D48643D5}"/>
              </a:ext>
            </a:extLst>
          </p:cNvPr>
          <p:cNvSpPr/>
          <p:nvPr/>
        </p:nvSpPr>
        <p:spPr>
          <a:xfrm>
            <a:off x="570291" y="1568324"/>
            <a:ext cx="5839653" cy="988878"/>
          </a:xfrm>
          <a:prstGeom prst="rect">
            <a:avLst/>
          </a:prstGeom>
          <a:solidFill>
            <a:schemeClr val="accent2"/>
          </a:solidFill>
          <a:ln>
            <a:noFill/>
          </a:ln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ja-JP" altLang="en-US" sz="4000" b="1" dirty="0">
                <a:solidFill>
                  <a:schemeClr val="bg1"/>
                </a:solidFill>
              </a:rPr>
              <a:t>　　　</a:t>
            </a:r>
          </a:p>
        </p:txBody>
      </p:sp>
      <p:sp>
        <p:nvSpPr>
          <p:cNvPr id="7" name="タイトル 7">
            <a:extLst>
              <a:ext uri="{FF2B5EF4-FFF2-40B4-BE49-F238E27FC236}">
                <a16:creationId xmlns:a16="http://schemas.microsoft.com/office/drawing/2014/main" id="{2A5C3B6E-D577-5DEE-7639-09C181475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315232"/>
          </a:xfr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pPr algn="ctr"/>
            <a:endParaRPr lang="ja-JP" altLang="en-US" sz="5000" b="0" dirty="0">
              <a:solidFill>
                <a:srgbClr val="17458F"/>
              </a:solidFill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6D333CA2-510F-FFDB-CD93-BF1C2D663D75}"/>
              </a:ext>
            </a:extLst>
          </p:cNvPr>
          <p:cNvSpPr txBox="1"/>
          <p:nvPr/>
        </p:nvSpPr>
        <p:spPr>
          <a:xfrm>
            <a:off x="2018369" y="157069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 </a:t>
            </a: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現況報告</a:t>
            </a: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13A56A84-3CFC-F6E1-A011-B02D896E98E2}"/>
              </a:ext>
            </a:extLst>
          </p:cNvPr>
          <p:cNvSpPr txBox="1"/>
          <p:nvPr/>
        </p:nvSpPr>
        <p:spPr>
          <a:xfrm>
            <a:off x="774958" y="1700037"/>
            <a:ext cx="563498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800" b="1" dirty="0">
                <a:solidFill>
                  <a:schemeClr val="bg1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全世界（</a:t>
            </a:r>
            <a:r>
              <a:rPr lang="en-US" altLang="ja-JP" sz="3800" b="1" dirty="0">
                <a:solidFill>
                  <a:schemeClr val="bg1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9</a:t>
            </a:r>
            <a:r>
              <a:rPr lang="ja-JP" altLang="en-US" sz="3800" b="1" dirty="0">
                <a:solidFill>
                  <a:schemeClr val="bg1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月末日現在）</a:t>
            </a:r>
          </a:p>
        </p:txBody>
      </p:sp>
      <p:graphicFrame>
        <p:nvGraphicFramePr>
          <p:cNvPr id="17" name="表 4">
            <a:extLst>
              <a:ext uri="{FF2B5EF4-FFF2-40B4-BE49-F238E27FC236}">
                <a16:creationId xmlns:a16="http://schemas.microsoft.com/office/drawing/2014/main" id="{9312DD6C-C5AB-7D4E-4403-3E51B951A7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3447223"/>
              </p:ext>
            </p:extLst>
          </p:nvPr>
        </p:nvGraphicFramePr>
        <p:xfrm>
          <a:off x="570291" y="2825796"/>
          <a:ext cx="11024301" cy="1785928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582435">
                  <a:extLst>
                    <a:ext uri="{9D8B030D-6E8A-4147-A177-3AD203B41FA5}">
                      <a16:colId xmlns:a16="http://schemas.microsoft.com/office/drawing/2014/main" val="2556897398"/>
                    </a:ext>
                  </a:extLst>
                </a:gridCol>
                <a:gridCol w="6441866">
                  <a:extLst>
                    <a:ext uri="{9D8B030D-6E8A-4147-A177-3AD203B41FA5}">
                      <a16:colId xmlns:a16="http://schemas.microsoft.com/office/drawing/2014/main" val="4261620971"/>
                    </a:ext>
                  </a:extLst>
                </a:gridCol>
              </a:tblGrid>
              <a:tr h="89296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3600" b="1" i="0" u="none" strike="noStrike" kern="1200" cap="none" spc="30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会員数</a:t>
                      </a:r>
                      <a:endParaRPr kumimoji="1" lang="ja-JP" altLang="en-US" sz="3600" spc="300" baseline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4130675" algn="r"/>
                          <a:tab pos="4310063" algn="r"/>
                        </a:tabLst>
                      </a:pPr>
                      <a:r>
                        <a:rPr kumimoji="1" lang="en-US" altLang="ja-JP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  <a:endParaRPr kumimoji="1" lang="ja-JP" altLang="en-US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4699329"/>
                  </a:ext>
                </a:extLst>
              </a:tr>
              <a:tr h="89296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3600" b="1" i="0" u="none" strike="noStrike" kern="1200" cap="none" spc="30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クラブ数</a:t>
                      </a:r>
                      <a:endParaRPr kumimoji="1" lang="ja-JP" altLang="en-US" sz="3600" spc="3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4130675" algn="r"/>
                          <a:tab pos="4310063" algn="r"/>
                        </a:tabLst>
                      </a:pPr>
                      <a:r>
                        <a:rPr kumimoji="1" lang="en-US" altLang="ja-JP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  <a:endParaRPr kumimoji="1" lang="ja-JP" altLang="en-US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0712160"/>
                  </a:ext>
                </a:extLst>
              </a:tr>
            </a:tbl>
          </a:graphicData>
        </a:graphic>
      </p:graphicFrame>
      <p:graphicFrame>
        <p:nvGraphicFramePr>
          <p:cNvPr id="22" name="表 4">
            <a:extLst>
              <a:ext uri="{FF2B5EF4-FFF2-40B4-BE49-F238E27FC236}">
                <a16:creationId xmlns:a16="http://schemas.microsoft.com/office/drawing/2014/main" id="{B1BE7612-D4B2-7275-D825-93721BE2E0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8071525"/>
              </p:ext>
            </p:extLst>
          </p:nvPr>
        </p:nvGraphicFramePr>
        <p:xfrm>
          <a:off x="571850" y="4788708"/>
          <a:ext cx="11022742" cy="1785928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581787">
                  <a:extLst>
                    <a:ext uri="{9D8B030D-6E8A-4147-A177-3AD203B41FA5}">
                      <a16:colId xmlns:a16="http://schemas.microsoft.com/office/drawing/2014/main" val="2556897398"/>
                    </a:ext>
                  </a:extLst>
                </a:gridCol>
                <a:gridCol w="6440955">
                  <a:extLst>
                    <a:ext uri="{9D8B030D-6E8A-4147-A177-3AD203B41FA5}">
                      <a16:colId xmlns:a16="http://schemas.microsoft.com/office/drawing/2014/main" val="4261620971"/>
                    </a:ext>
                  </a:extLst>
                </a:gridCol>
              </a:tblGrid>
              <a:tr h="89296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3600" b="1" i="0" u="none" strike="noStrike" kern="1200" cap="none" spc="-15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ローターアクト会員数</a:t>
                      </a:r>
                      <a:endParaRPr kumimoji="1" lang="ja-JP" altLang="en-US" sz="3600" spc="-15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tabLst>
                          <a:tab pos="4130675" algn="r"/>
                          <a:tab pos="4310063" algn="r"/>
                        </a:tabLst>
                      </a:pPr>
                      <a:endParaRPr kumimoji="1" lang="ja-JP" altLang="en-US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80645564"/>
                  </a:ext>
                </a:extLst>
              </a:tr>
              <a:tr h="89296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3600" b="1" i="0" u="none" strike="noStrike" kern="1200" cap="none" spc="30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クラブ数</a:t>
                      </a:r>
                      <a:endParaRPr kumimoji="1" lang="ja-JP" altLang="en-US" sz="3600" spc="3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tabLst>
                          <a:tab pos="4130675" algn="r"/>
                          <a:tab pos="4310063" algn="r"/>
                        </a:tabLst>
                      </a:pPr>
                      <a:endParaRPr kumimoji="1" lang="ja-JP" altLang="en-US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8135639"/>
                  </a:ext>
                </a:extLst>
              </a:tr>
            </a:tbl>
          </a:graphicData>
        </a:graphic>
      </p:graphicFrame>
      <p:sp>
        <p:nvSpPr>
          <p:cNvPr id="23" name="テキスト ボックス 22">
            <a:extLst>
              <a:ext uri="{FF2B5EF4-FFF2-40B4-BE49-F238E27FC236}">
                <a16:creationId xmlns:a16="http://schemas.microsoft.com/office/drawing/2014/main" id="{31B0EAA2-C793-8686-EFD9-B775AFDAC988}"/>
              </a:ext>
            </a:extLst>
          </p:cNvPr>
          <p:cNvSpPr txBox="1"/>
          <p:nvPr/>
        </p:nvSpPr>
        <p:spPr>
          <a:xfrm>
            <a:off x="5261614" y="2947261"/>
            <a:ext cx="66072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1,159,667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名（</a:t>
            </a:r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+34,986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名）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24" name="テキスト ボックス 23">
            <a:extLst>
              <a:ext uri="{FF2B5EF4-FFF2-40B4-BE49-F238E27FC236}">
                <a16:creationId xmlns:a16="http://schemas.microsoft.com/office/drawing/2014/main" id="{E9E09B09-4703-3D4C-2350-73C3CA7D1C36}"/>
              </a:ext>
            </a:extLst>
          </p:cNvPr>
          <p:cNvSpPr txBox="1"/>
          <p:nvPr/>
        </p:nvSpPr>
        <p:spPr>
          <a:xfrm>
            <a:off x="5295142" y="3849469"/>
            <a:ext cx="6150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36,518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クラブ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25" name="テキスト ボックス 24">
            <a:extLst>
              <a:ext uri="{FF2B5EF4-FFF2-40B4-BE49-F238E27FC236}">
                <a16:creationId xmlns:a16="http://schemas.microsoft.com/office/drawing/2014/main" id="{36F4E595-1B26-A8D5-6752-A8B5BEB7BA7A}"/>
              </a:ext>
            </a:extLst>
          </p:cNvPr>
          <p:cNvSpPr txBox="1"/>
          <p:nvPr/>
        </p:nvSpPr>
        <p:spPr>
          <a:xfrm>
            <a:off x="5215894" y="4913776"/>
            <a:ext cx="6150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132,296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名（</a:t>
            </a:r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月</a:t>
            </a:r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日現在）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30" name="テキスト ボックス 29">
            <a:extLst>
              <a:ext uri="{FF2B5EF4-FFF2-40B4-BE49-F238E27FC236}">
                <a16:creationId xmlns:a16="http://schemas.microsoft.com/office/drawing/2014/main" id="{C7691442-216C-BF61-6030-FC2C72301FB8}"/>
              </a:ext>
            </a:extLst>
          </p:cNvPr>
          <p:cNvSpPr txBox="1"/>
          <p:nvPr/>
        </p:nvSpPr>
        <p:spPr>
          <a:xfrm>
            <a:off x="5313430" y="5808059"/>
            <a:ext cx="6150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9,550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クラブ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016391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1" grpId="0"/>
      <p:bldP spid="14" grpId="0"/>
      <p:bldP spid="23" grpId="0"/>
      <p:bldP spid="24" grpId="0"/>
      <p:bldP spid="25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0696E2-6850-3F7D-4393-89286354E2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正方形/長方形 30">
            <a:extLst>
              <a:ext uri="{FF2B5EF4-FFF2-40B4-BE49-F238E27FC236}">
                <a16:creationId xmlns:a16="http://schemas.microsoft.com/office/drawing/2014/main" id="{37D68761-113C-0D37-18C7-01E6EBBFB5C7}"/>
              </a:ext>
            </a:extLst>
          </p:cNvPr>
          <p:cNvSpPr/>
          <p:nvPr/>
        </p:nvSpPr>
        <p:spPr>
          <a:xfrm>
            <a:off x="844612" y="1568324"/>
            <a:ext cx="5702492" cy="988878"/>
          </a:xfrm>
          <a:prstGeom prst="rect">
            <a:avLst/>
          </a:prstGeom>
          <a:solidFill>
            <a:schemeClr val="accent2"/>
          </a:solidFill>
          <a:ln>
            <a:noFill/>
          </a:ln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ja-JP" altLang="en-US" sz="4000" b="1" dirty="0">
                <a:solidFill>
                  <a:schemeClr val="bg1"/>
                </a:solidFill>
              </a:rPr>
              <a:t>　　　</a:t>
            </a:r>
          </a:p>
        </p:txBody>
      </p:sp>
      <p:sp>
        <p:nvSpPr>
          <p:cNvPr id="7" name="タイトル 7">
            <a:extLst>
              <a:ext uri="{FF2B5EF4-FFF2-40B4-BE49-F238E27FC236}">
                <a16:creationId xmlns:a16="http://schemas.microsoft.com/office/drawing/2014/main" id="{390BD1C7-7A7E-5400-0766-88529B0D5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315232"/>
          </a:xfr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pPr algn="ctr"/>
            <a:endParaRPr lang="ja-JP" altLang="en-US" sz="5000" b="0" dirty="0">
              <a:solidFill>
                <a:srgbClr val="17458F"/>
              </a:solidFill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D20B9C01-4335-1B9B-2795-0091E6A32050}"/>
              </a:ext>
            </a:extLst>
          </p:cNvPr>
          <p:cNvSpPr txBox="1"/>
          <p:nvPr/>
        </p:nvSpPr>
        <p:spPr>
          <a:xfrm>
            <a:off x="2018369" y="157069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 </a:t>
            </a: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現況報告</a:t>
            </a: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C82DF691-9720-7CF8-0107-455B3AA2B045}"/>
              </a:ext>
            </a:extLst>
          </p:cNvPr>
          <p:cNvSpPr txBox="1"/>
          <p:nvPr/>
        </p:nvSpPr>
        <p:spPr>
          <a:xfrm>
            <a:off x="1049278" y="1700037"/>
            <a:ext cx="563498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800" b="1" dirty="0">
                <a:solidFill>
                  <a:schemeClr val="bg1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日本（</a:t>
            </a:r>
            <a:r>
              <a:rPr lang="en-US" altLang="ja-JP" sz="3800" b="1" dirty="0">
                <a:solidFill>
                  <a:schemeClr val="bg1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9</a:t>
            </a:r>
            <a:r>
              <a:rPr lang="ja-JP" altLang="en-US" sz="3800" b="1" dirty="0">
                <a:solidFill>
                  <a:schemeClr val="bg1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月末日現在）</a:t>
            </a:r>
          </a:p>
        </p:txBody>
      </p:sp>
      <p:graphicFrame>
        <p:nvGraphicFramePr>
          <p:cNvPr id="17" name="表 4">
            <a:extLst>
              <a:ext uri="{FF2B5EF4-FFF2-40B4-BE49-F238E27FC236}">
                <a16:creationId xmlns:a16="http://schemas.microsoft.com/office/drawing/2014/main" id="{983CC7B3-D4D6-D526-3FCB-8E77985DA4B2}"/>
              </a:ext>
            </a:extLst>
          </p:cNvPr>
          <p:cNvGraphicFramePr>
            <a:graphicFrameLocks noGrp="1"/>
          </p:cNvGraphicFramePr>
          <p:nvPr/>
        </p:nvGraphicFramePr>
        <p:xfrm>
          <a:off x="844611" y="2825796"/>
          <a:ext cx="10501745" cy="1785928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365226">
                  <a:extLst>
                    <a:ext uri="{9D8B030D-6E8A-4147-A177-3AD203B41FA5}">
                      <a16:colId xmlns:a16="http://schemas.microsoft.com/office/drawing/2014/main" val="2556897398"/>
                    </a:ext>
                  </a:extLst>
                </a:gridCol>
                <a:gridCol w="6136519">
                  <a:extLst>
                    <a:ext uri="{9D8B030D-6E8A-4147-A177-3AD203B41FA5}">
                      <a16:colId xmlns:a16="http://schemas.microsoft.com/office/drawing/2014/main" val="4261620971"/>
                    </a:ext>
                  </a:extLst>
                </a:gridCol>
              </a:tblGrid>
              <a:tr h="89296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3600" b="1" i="0" u="none" strike="noStrike" kern="1200" cap="none" spc="30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会員数</a:t>
                      </a:r>
                      <a:endParaRPr kumimoji="1" lang="ja-JP" altLang="en-US" sz="3600" spc="300" baseline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4130675" algn="r"/>
                          <a:tab pos="4310063" algn="r"/>
                        </a:tabLst>
                      </a:pPr>
                      <a:r>
                        <a:rPr kumimoji="1" lang="en-US" altLang="ja-JP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  <a:endParaRPr kumimoji="1" lang="ja-JP" altLang="en-US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4699329"/>
                  </a:ext>
                </a:extLst>
              </a:tr>
              <a:tr h="89296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3600" b="1" i="0" u="none" strike="noStrike" kern="1200" cap="none" spc="30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クラブ数</a:t>
                      </a:r>
                      <a:endParaRPr kumimoji="1" lang="ja-JP" altLang="en-US" sz="3600" spc="3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4130675" algn="r"/>
                          <a:tab pos="4310063" algn="r"/>
                        </a:tabLst>
                      </a:pPr>
                      <a:r>
                        <a:rPr kumimoji="1" lang="en-US" altLang="ja-JP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  <a:endParaRPr kumimoji="1" lang="ja-JP" altLang="en-US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0712160"/>
                  </a:ext>
                </a:extLst>
              </a:tr>
            </a:tbl>
          </a:graphicData>
        </a:graphic>
      </p:graphicFrame>
      <p:graphicFrame>
        <p:nvGraphicFramePr>
          <p:cNvPr id="22" name="表 4">
            <a:extLst>
              <a:ext uri="{FF2B5EF4-FFF2-40B4-BE49-F238E27FC236}">
                <a16:creationId xmlns:a16="http://schemas.microsoft.com/office/drawing/2014/main" id="{A3467D93-BC67-1348-D225-24F0E214D96C}"/>
              </a:ext>
            </a:extLst>
          </p:cNvPr>
          <p:cNvGraphicFramePr>
            <a:graphicFrameLocks noGrp="1"/>
          </p:cNvGraphicFramePr>
          <p:nvPr/>
        </p:nvGraphicFramePr>
        <p:xfrm>
          <a:off x="846170" y="4788708"/>
          <a:ext cx="10501745" cy="1785928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365226">
                  <a:extLst>
                    <a:ext uri="{9D8B030D-6E8A-4147-A177-3AD203B41FA5}">
                      <a16:colId xmlns:a16="http://schemas.microsoft.com/office/drawing/2014/main" val="2556897398"/>
                    </a:ext>
                  </a:extLst>
                </a:gridCol>
                <a:gridCol w="6136519">
                  <a:extLst>
                    <a:ext uri="{9D8B030D-6E8A-4147-A177-3AD203B41FA5}">
                      <a16:colId xmlns:a16="http://schemas.microsoft.com/office/drawing/2014/main" val="4261620971"/>
                    </a:ext>
                  </a:extLst>
                </a:gridCol>
              </a:tblGrid>
              <a:tr h="89296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3600" b="1" i="0" u="none" strike="noStrike" kern="1200" cap="none" spc="-15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ローターアクト会員数</a:t>
                      </a:r>
                      <a:endParaRPr kumimoji="1" lang="ja-JP" altLang="en-US" sz="3600" spc="-15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tabLst>
                          <a:tab pos="4130675" algn="r"/>
                          <a:tab pos="4310063" algn="r"/>
                        </a:tabLst>
                      </a:pPr>
                      <a:endParaRPr kumimoji="1" lang="ja-JP" altLang="en-US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80645564"/>
                  </a:ext>
                </a:extLst>
              </a:tr>
              <a:tr h="89296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3600" b="1" i="0" u="none" strike="noStrike" kern="1200" cap="none" spc="30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クラブ数</a:t>
                      </a:r>
                      <a:endParaRPr kumimoji="1" lang="ja-JP" altLang="en-US" sz="3600" spc="3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tabLst>
                          <a:tab pos="4130675" algn="r"/>
                          <a:tab pos="4310063" algn="r"/>
                        </a:tabLst>
                      </a:pPr>
                      <a:endParaRPr kumimoji="1" lang="ja-JP" altLang="en-US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8135639"/>
                  </a:ext>
                </a:extLst>
              </a:tr>
            </a:tbl>
          </a:graphicData>
        </a:graphic>
      </p:graphicFrame>
      <p:sp>
        <p:nvSpPr>
          <p:cNvPr id="23" name="テキスト ボックス 22">
            <a:extLst>
              <a:ext uri="{FF2B5EF4-FFF2-40B4-BE49-F238E27FC236}">
                <a16:creationId xmlns:a16="http://schemas.microsoft.com/office/drawing/2014/main" id="{65D7888A-BDA7-740A-68CF-DE284B52CF8F}"/>
              </a:ext>
            </a:extLst>
          </p:cNvPr>
          <p:cNvSpPr txBox="1"/>
          <p:nvPr/>
        </p:nvSpPr>
        <p:spPr>
          <a:xfrm>
            <a:off x="5307334" y="2947261"/>
            <a:ext cx="6150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83,402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名（</a:t>
            </a:r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+2,119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名）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24" name="テキスト ボックス 23">
            <a:extLst>
              <a:ext uri="{FF2B5EF4-FFF2-40B4-BE49-F238E27FC236}">
                <a16:creationId xmlns:a16="http://schemas.microsoft.com/office/drawing/2014/main" id="{45749B3E-E5EB-1CEF-1865-3542513A7185}"/>
              </a:ext>
            </a:extLst>
          </p:cNvPr>
          <p:cNvSpPr txBox="1"/>
          <p:nvPr/>
        </p:nvSpPr>
        <p:spPr>
          <a:xfrm>
            <a:off x="5295142" y="3849469"/>
            <a:ext cx="6150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2,185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クラブ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25" name="テキスト ボックス 24">
            <a:extLst>
              <a:ext uri="{FF2B5EF4-FFF2-40B4-BE49-F238E27FC236}">
                <a16:creationId xmlns:a16="http://schemas.microsoft.com/office/drawing/2014/main" id="{8B414133-DBD2-5AFF-127E-C973740B185E}"/>
              </a:ext>
            </a:extLst>
          </p:cNvPr>
          <p:cNvSpPr txBox="1"/>
          <p:nvPr/>
        </p:nvSpPr>
        <p:spPr>
          <a:xfrm>
            <a:off x="5289046" y="4913776"/>
            <a:ext cx="6150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2,564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 </a:t>
            </a:r>
            <a:r>
              <a:rPr lang="ja-JP" altLang="en-US" sz="28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（推定）</a:t>
            </a:r>
            <a:endParaRPr lang="ja-JP" altLang="en-US" sz="28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30" name="テキスト ボックス 29">
            <a:extLst>
              <a:ext uri="{FF2B5EF4-FFF2-40B4-BE49-F238E27FC236}">
                <a16:creationId xmlns:a16="http://schemas.microsoft.com/office/drawing/2014/main" id="{52DF6CC9-72B6-A280-CD43-80791D3D8F8C}"/>
              </a:ext>
            </a:extLst>
          </p:cNvPr>
          <p:cNvSpPr txBox="1"/>
          <p:nvPr/>
        </p:nvSpPr>
        <p:spPr>
          <a:xfrm>
            <a:off x="5313430" y="5808059"/>
            <a:ext cx="6150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298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クラブ </a:t>
            </a:r>
            <a:r>
              <a:rPr lang="ja-JP" altLang="en-US" sz="28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（推定）</a:t>
            </a:r>
            <a:endParaRPr lang="ja-JP" altLang="en-US" sz="28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11263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1" grpId="0"/>
      <p:bldP spid="14" grpId="0"/>
      <p:bldP spid="23" grpId="0"/>
      <p:bldP spid="24" grpId="0"/>
      <p:bldP spid="25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BE354F-5B52-B48F-1C3E-CE40144E77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タイトル 7">
            <a:extLst>
              <a:ext uri="{FF2B5EF4-FFF2-40B4-BE49-F238E27FC236}">
                <a16:creationId xmlns:a16="http://schemas.microsoft.com/office/drawing/2014/main" id="{3FF54EFD-9F68-3926-94D3-5AC73B9A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315232"/>
          </a:xfr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pPr algn="ctr"/>
            <a:endParaRPr lang="ja-JP" altLang="en-US" sz="5000" b="0" dirty="0">
              <a:solidFill>
                <a:srgbClr val="17458F"/>
              </a:solidFill>
            </a:endParaRPr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029141CD-7218-A664-1171-BF956FF2D8AC}"/>
              </a:ext>
            </a:extLst>
          </p:cNvPr>
          <p:cNvSpPr txBox="1"/>
          <p:nvPr/>
        </p:nvSpPr>
        <p:spPr>
          <a:xfrm>
            <a:off x="2018369" y="157069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会員数の増加国</a:t>
            </a:r>
            <a:r>
              <a:rPr lang="ja-JP" altLang="en-US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（</a:t>
            </a:r>
            <a:r>
              <a:rPr lang="en-US" altLang="ja-JP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7/1 </a:t>
            </a:r>
            <a:r>
              <a:rPr lang="ja-JP" altLang="en-US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</a:t>
            </a:r>
            <a:r>
              <a:rPr lang="en-US" altLang="ja-JP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9/</a:t>
            </a:r>
            <a:r>
              <a:rPr lang="ja-JP" altLang="en-US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末）</a:t>
            </a:r>
          </a:p>
        </p:txBody>
      </p:sp>
      <p:graphicFrame>
        <p:nvGraphicFramePr>
          <p:cNvPr id="2" name="表 1">
            <a:extLst>
              <a:ext uri="{FF2B5EF4-FFF2-40B4-BE49-F238E27FC236}">
                <a16:creationId xmlns:a16="http://schemas.microsoft.com/office/drawing/2014/main" id="{897A78A1-9A94-C168-0A32-479BDBBA3A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300730"/>
              </p:ext>
            </p:extLst>
          </p:nvPr>
        </p:nvGraphicFramePr>
        <p:xfrm>
          <a:off x="804672" y="1935818"/>
          <a:ext cx="2880360" cy="1868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{00A15C55-8517-42AA-B614-E9B94910E393}</a:tableStyleId>
              </a:tblPr>
              <a:tblGrid>
                <a:gridCol w="2880360">
                  <a:extLst>
                    <a:ext uri="{9D8B030D-6E8A-4147-A177-3AD203B41FA5}">
                      <a16:colId xmlns:a16="http://schemas.microsoft.com/office/drawing/2014/main" val="2818129446"/>
                    </a:ext>
                  </a:extLst>
                </a:gridCol>
              </a:tblGrid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2688035"/>
                  </a:ext>
                </a:extLst>
              </a:tr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49432"/>
                  </a:ext>
                </a:extLst>
              </a:tr>
            </a:tbl>
          </a:graphicData>
        </a:graphic>
      </p:graphicFrame>
      <p:graphicFrame>
        <p:nvGraphicFramePr>
          <p:cNvPr id="3" name="表 2">
            <a:extLst>
              <a:ext uri="{FF2B5EF4-FFF2-40B4-BE49-F238E27FC236}">
                <a16:creationId xmlns:a16="http://schemas.microsoft.com/office/drawing/2014/main" id="{45D28572-84A2-F4E0-ABAF-052C00DCD9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1383854"/>
              </p:ext>
            </p:extLst>
          </p:nvPr>
        </p:nvGraphicFramePr>
        <p:xfrm>
          <a:off x="4655820" y="1935818"/>
          <a:ext cx="2880360" cy="1868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{00A15C55-8517-42AA-B614-E9B94910E393}</a:tableStyleId>
              </a:tblPr>
              <a:tblGrid>
                <a:gridCol w="2880360">
                  <a:extLst>
                    <a:ext uri="{9D8B030D-6E8A-4147-A177-3AD203B41FA5}">
                      <a16:colId xmlns:a16="http://schemas.microsoft.com/office/drawing/2014/main" val="2818129446"/>
                    </a:ext>
                  </a:extLst>
                </a:gridCol>
              </a:tblGrid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2688035"/>
                  </a:ext>
                </a:extLst>
              </a:tr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49432"/>
                  </a:ext>
                </a:extLst>
              </a:tr>
            </a:tbl>
          </a:graphicData>
        </a:graphic>
      </p:graphicFrame>
      <p:graphicFrame>
        <p:nvGraphicFramePr>
          <p:cNvPr id="4" name="表 3">
            <a:extLst>
              <a:ext uri="{FF2B5EF4-FFF2-40B4-BE49-F238E27FC236}">
                <a16:creationId xmlns:a16="http://schemas.microsoft.com/office/drawing/2014/main" id="{34F8F648-CD61-CE70-C65D-98A84BB281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5879505"/>
              </p:ext>
            </p:extLst>
          </p:nvPr>
        </p:nvGraphicFramePr>
        <p:xfrm>
          <a:off x="8506968" y="1935818"/>
          <a:ext cx="2880360" cy="1868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{00A15C55-8517-42AA-B614-E9B94910E393}</a:tableStyleId>
              </a:tblPr>
              <a:tblGrid>
                <a:gridCol w="2880360">
                  <a:extLst>
                    <a:ext uri="{9D8B030D-6E8A-4147-A177-3AD203B41FA5}">
                      <a16:colId xmlns:a16="http://schemas.microsoft.com/office/drawing/2014/main" val="2818129446"/>
                    </a:ext>
                  </a:extLst>
                </a:gridCol>
              </a:tblGrid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2688035"/>
                  </a:ext>
                </a:extLst>
              </a:tr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49432"/>
                  </a:ext>
                </a:extLst>
              </a:tr>
            </a:tbl>
          </a:graphicData>
        </a:graphic>
      </p:graphicFrame>
      <p:graphicFrame>
        <p:nvGraphicFramePr>
          <p:cNvPr id="5" name="表 4">
            <a:extLst>
              <a:ext uri="{FF2B5EF4-FFF2-40B4-BE49-F238E27FC236}">
                <a16:creationId xmlns:a16="http://schemas.microsoft.com/office/drawing/2014/main" id="{3D3D438F-CEDE-AA15-1A23-6349DB6D44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5350351"/>
              </p:ext>
            </p:extLst>
          </p:nvPr>
        </p:nvGraphicFramePr>
        <p:xfrm>
          <a:off x="804672" y="4377266"/>
          <a:ext cx="2880360" cy="1868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{00A15C55-8517-42AA-B614-E9B94910E393}</a:tableStyleId>
              </a:tblPr>
              <a:tblGrid>
                <a:gridCol w="2880360">
                  <a:extLst>
                    <a:ext uri="{9D8B030D-6E8A-4147-A177-3AD203B41FA5}">
                      <a16:colId xmlns:a16="http://schemas.microsoft.com/office/drawing/2014/main" val="2818129446"/>
                    </a:ext>
                  </a:extLst>
                </a:gridCol>
              </a:tblGrid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2688035"/>
                  </a:ext>
                </a:extLst>
              </a:tr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49432"/>
                  </a:ext>
                </a:extLst>
              </a:tr>
            </a:tbl>
          </a:graphicData>
        </a:graphic>
      </p:graphicFrame>
      <p:graphicFrame>
        <p:nvGraphicFramePr>
          <p:cNvPr id="6" name="表 5">
            <a:extLst>
              <a:ext uri="{FF2B5EF4-FFF2-40B4-BE49-F238E27FC236}">
                <a16:creationId xmlns:a16="http://schemas.microsoft.com/office/drawing/2014/main" id="{44D0D654-9837-9DA0-4A76-5871AE9370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2452107"/>
              </p:ext>
            </p:extLst>
          </p:nvPr>
        </p:nvGraphicFramePr>
        <p:xfrm>
          <a:off x="4655820" y="4377266"/>
          <a:ext cx="2880360" cy="1868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{00A15C55-8517-42AA-B614-E9B94910E393}</a:tableStyleId>
              </a:tblPr>
              <a:tblGrid>
                <a:gridCol w="2880360">
                  <a:extLst>
                    <a:ext uri="{9D8B030D-6E8A-4147-A177-3AD203B41FA5}">
                      <a16:colId xmlns:a16="http://schemas.microsoft.com/office/drawing/2014/main" val="2818129446"/>
                    </a:ext>
                  </a:extLst>
                </a:gridCol>
              </a:tblGrid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2688035"/>
                  </a:ext>
                </a:extLst>
              </a:tr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49432"/>
                  </a:ext>
                </a:extLst>
              </a:tr>
            </a:tbl>
          </a:graphicData>
        </a:graphic>
      </p:graphicFrame>
      <p:graphicFrame>
        <p:nvGraphicFramePr>
          <p:cNvPr id="8" name="表 7">
            <a:extLst>
              <a:ext uri="{FF2B5EF4-FFF2-40B4-BE49-F238E27FC236}">
                <a16:creationId xmlns:a16="http://schemas.microsoft.com/office/drawing/2014/main" id="{D45D38CE-242D-D0CE-F46D-6B819B2DDF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2675785"/>
              </p:ext>
            </p:extLst>
          </p:nvPr>
        </p:nvGraphicFramePr>
        <p:xfrm>
          <a:off x="8506968" y="4377266"/>
          <a:ext cx="2880360" cy="1868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{00A15C55-8517-42AA-B614-E9B94910E393}</a:tableStyleId>
              </a:tblPr>
              <a:tblGrid>
                <a:gridCol w="2880360">
                  <a:extLst>
                    <a:ext uri="{9D8B030D-6E8A-4147-A177-3AD203B41FA5}">
                      <a16:colId xmlns:a16="http://schemas.microsoft.com/office/drawing/2014/main" val="2818129446"/>
                    </a:ext>
                  </a:extLst>
                </a:gridCol>
              </a:tblGrid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2688035"/>
                  </a:ext>
                </a:extLst>
              </a:tr>
              <a:tr h="934043">
                <a:tc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49432"/>
                  </a:ext>
                </a:extLst>
              </a:tr>
            </a:tbl>
          </a:graphicData>
        </a:graphic>
      </p:graphicFrame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A6DA74F4-B8D1-300D-2027-5C3F20FA3974}"/>
              </a:ext>
            </a:extLst>
          </p:cNvPr>
          <p:cNvSpPr txBox="1"/>
          <p:nvPr/>
        </p:nvSpPr>
        <p:spPr>
          <a:xfrm>
            <a:off x="1609727" y="2071475"/>
            <a:ext cx="1270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インド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DE039AEC-FDCF-21E3-91AA-2FC49D0D5A63}"/>
              </a:ext>
            </a:extLst>
          </p:cNvPr>
          <p:cNvSpPr txBox="1"/>
          <p:nvPr/>
        </p:nvSpPr>
        <p:spPr>
          <a:xfrm>
            <a:off x="965200" y="3013721"/>
            <a:ext cx="2559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12,528 </a:t>
            </a:r>
            <a:r>
              <a:rPr lang="ja-JP" altLang="en-US" sz="28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</a:t>
            </a:r>
            <a:endParaRPr lang="ja-JP" altLang="en-US" sz="28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8BB51E7B-4B3A-7ED1-A33B-95227A13627F}"/>
              </a:ext>
            </a:extLst>
          </p:cNvPr>
          <p:cNvSpPr txBox="1"/>
          <p:nvPr/>
        </p:nvSpPr>
        <p:spPr>
          <a:xfrm>
            <a:off x="5460875" y="2071475"/>
            <a:ext cx="1270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韓 国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2BE779B8-1590-8028-8C36-F29259AF335C}"/>
              </a:ext>
            </a:extLst>
          </p:cNvPr>
          <p:cNvSpPr txBox="1"/>
          <p:nvPr/>
        </p:nvSpPr>
        <p:spPr>
          <a:xfrm>
            <a:off x="5054627" y="3013721"/>
            <a:ext cx="2103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5,467 </a:t>
            </a:r>
            <a:r>
              <a:rPr lang="ja-JP" altLang="en-US" sz="28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</a:t>
            </a:r>
            <a:endParaRPr lang="ja-JP" altLang="en-US" sz="28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55109377-7089-CE73-B955-16A17FCDDE94}"/>
              </a:ext>
            </a:extLst>
          </p:cNvPr>
          <p:cNvSpPr txBox="1"/>
          <p:nvPr/>
        </p:nvSpPr>
        <p:spPr>
          <a:xfrm>
            <a:off x="9004683" y="2071474"/>
            <a:ext cx="1884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フィリピン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EC48BF8E-A63E-E9DA-D6FD-70D67CCFDF99}"/>
              </a:ext>
            </a:extLst>
          </p:cNvPr>
          <p:cNvSpPr txBox="1"/>
          <p:nvPr/>
        </p:nvSpPr>
        <p:spPr>
          <a:xfrm>
            <a:off x="8866243" y="3013721"/>
            <a:ext cx="2161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2,225 </a:t>
            </a:r>
            <a:r>
              <a:rPr lang="ja-JP" altLang="en-US" sz="28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</a:t>
            </a:r>
            <a:endParaRPr lang="ja-JP" altLang="en-US" sz="28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6" name="テキスト ボックス 15">
            <a:extLst>
              <a:ext uri="{FF2B5EF4-FFF2-40B4-BE49-F238E27FC236}">
                <a16:creationId xmlns:a16="http://schemas.microsoft.com/office/drawing/2014/main" id="{391252D9-B636-B197-7D22-28D4CB0C7A06}"/>
              </a:ext>
            </a:extLst>
          </p:cNvPr>
          <p:cNvSpPr txBox="1"/>
          <p:nvPr/>
        </p:nvSpPr>
        <p:spPr>
          <a:xfrm>
            <a:off x="1609727" y="4522065"/>
            <a:ext cx="1270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台 湾</a:t>
            </a:r>
            <a:endParaRPr lang="en-US" altLang="ja-JP" sz="3600" b="1" dirty="0">
              <a:solidFill>
                <a:srgbClr val="005DA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6F82ACA5-167A-3188-5C42-BEBAD6F41850}"/>
              </a:ext>
            </a:extLst>
          </p:cNvPr>
          <p:cNvSpPr txBox="1"/>
          <p:nvPr/>
        </p:nvSpPr>
        <p:spPr>
          <a:xfrm>
            <a:off x="1102571" y="5456860"/>
            <a:ext cx="22845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1,297 </a:t>
            </a:r>
            <a:r>
              <a:rPr lang="ja-JP" altLang="en-US" sz="28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</a:t>
            </a:r>
            <a:endParaRPr lang="en-US" altLang="ja-JP" sz="2800" b="1" dirty="0">
              <a:solidFill>
                <a:srgbClr val="005DA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5392FEAC-87C2-1393-C769-86084E3E6A8F}"/>
              </a:ext>
            </a:extLst>
          </p:cNvPr>
          <p:cNvSpPr txBox="1"/>
          <p:nvPr/>
        </p:nvSpPr>
        <p:spPr>
          <a:xfrm>
            <a:off x="5283610" y="4522064"/>
            <a:ext cx="16451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アフリカ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7D2F5A33-F912-2ABA-BC0D-512CAEE6E092}"/>
              </a:ext>
            </a:extLst>
          </p:cNvPr>
          <p:cNvSpPr txBox="1"/>
          <p:nvPr/>
        </p:nvSpPr>
        <p:spPr>
          <a:xfrm>
            <a:off x="5008318" y="5456860"/>
            <a:ext cx="21957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2,408 </a:t>
            </a:r>
            <a:r>
              <a:rPr lang="ja-JP" altLang="en-US" sz="28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</a:t>
            </a:r>
            <a:endParaRPr lang="ja-JP" altLang="en-US" sz="28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5529FF22-0F67-73AD-77B7-A27662A35D9B}"/>
              </a:ext>
            </a:extLst>
          </p:cNvPr>
          <p:cNvSpPr txBox="1"/>
          <p:nvPr/>
        </p:nvSpPr>
        <p:spPr>
          <a:xfrm>
            <a:off x="9312023" y="4522063"/>
            <a:ext cx="1270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日 本</a:t>
            </a:r>
            <a:endParaRPr lang="en-US" altLang="ja-JP" sz="3600" b="1" dirty="0">
              <a:solidFill>
                <a:srgbClr val="005DA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テキスト ボックス 25">
            <a:extLst>
              <a:ext uri="{FF2B5EF4-FFF2-40B4-BE49-F238E27FC236}">
                <a16:creationId xmlns:a16="http://schemas.microsoft.com/office/drawing/2014/main" id="{DD0C39E6-4239-2D04-5AA6-D49408CC510D}"/>
              </a:ext>
            </a:extLst>
          </p:cNvPr>
          <p:cNvSpPr txBox="1"/>
          <p:nvPr/>
        </p:nvSpPr>
        <p:spPr>
          <a:xfrm>
            <a:off x="8761159" y="5456859"/>
            <a:ext cx="23719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2,119 </a:t>
            </a:r>
            <a:r>
              <a:rPr lang="ja-JP" altLang="en-US" sz="28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名</a:t>
            </a:r>
            <a:endParaRPr lang="en-US" altLang="ja-JP" sz="2800" b="1" dirty="0">
              <a:solidFill>
                <a:srgbClr val="005DA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87466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四角形: 角を丸くする 2">
            <a:extLst>
              <a:ext uri="{FF2B5EF4-FFF2-40B4-BE49-F238E27FC236}">
                <a16:creationId xmlns:a16="http://schemas.microsoft.com/office/drawing/2014/main" id="{1E8C8521-72A0-E4AC-2D00-EE73662DEF0C}"/>
              </a:ext>
            </a:extLst>
          </p:cNvPr>
          <p:cNvSpPr/>
          <p:nvPr/>
        </p:nvSpPr>
        <p:spPr>
          <a:xfrm>
            <a:off x="4432868" y="5147557"/>
            <a:ext cx="3345134" cy="1189235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46000">
                <a:schemeClr val="bg1">
                  <a:lumMod val="85000"/>
                </a:schemeClr>
              </a:gs>
            </a:gsLst>
            <a:lin ang="2700000" scaled="1"/>
            <a:tileRect/>
          </a:gradFill>
          <a:ln w="76200">
            <a:gradFill flip="none" rotWithShape="1">
              <a:gsLst>
                <a:gs pos="91000">
                  <a:srgbClr val="17458F"/>
                </a:gs>
                <a:gs pos="7000">
                  <a:srgbClr val="FFD100"/>
                </a:gs>
              </a:gsLst>
              <a:lin ang="27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地域格差</a:t>
            </a:r>
          </a:p>
        </p:txBody>
      </p:sp>
      <p:sp>
        <p:nvSpPr>
          <p:cNvPr id="11" name="タイトル 7">
            <a:extLst>
              <a:ext uri="{FF2B5EF4-FFF2-40B4-BE49-F238E27FC236}">
                <a16:creationId xmlns:a16="http://schemas.microsoft.com/office/drawing/2014/main" id="{2665D2EC-AA3C-B9E6-1C3B-6830A2DF66CC}"/>
              </a:ext>
            </a:extLst>
          </p:cNvPr>
          <p:cNvSpPr txBox="1">
            <a:spLocks/>
          </p:cNvSpPr>
          <p:nvPr/>
        </p:nvSpPr>
        <p:spPr>
          <a:xfrm>
            <a:off x="0" y="1"/>
            <a:ext cx="12192000" cy="1315232"/>
          </a:xfrm>
          <a:prstGeom prst="rect">
            <a:avLst/>
          </a:prstGeo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b="1" kern="1200">
                <a:solidFill>
                  <a:srgbClr val="005DAA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ja-JP" altLang="en-US" sz="5000" dirty="0">
              <a:solidFill>
                <a:srgbClr val="17458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1BD663B7-0886-3C9D-29BB-56EAAE838D46}"/>
              </a:ext>
            </a:extLst>
          </p:cNvPr>
          <p:cNvSpPr txBox="1"/>
          <p:nvPr/>
        </p:nvSpPr>
        <p:spPr>
          <a:xfrm>
            <a:off x="2009225" y="156408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国際ロータリーの課題</a:t>
            </a:r>
          </a:p>
        </p:txBody>
      </p:sp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48B3D476-AA43-B24A-66AC-3BC122FA25B8}"/>
              </a:ext>
            </a:extLst>
          </p:cNvPr>
          <p:cNvSpPr/>
          <p:nvPr/>
        </p:nvSpPr>
        <p:spPr>
          <a:xfrm>
            <a:off x="1313543" y="1880395"/>
            <a:ext cx="9564914" cy="98887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ja-JP" altLang="en-US" sz="4000" b="1" dirty="0">
                <a:solidFill>
                  <a:schemeClr val="bg1"/>
                </a:solidFill>
              </a:rPr>
              <a:t>　　　</a:t>
            </a:r>
          </a:p>
        </p:txBody>
      </p:sp>
      <p:sp>
        <p:nvSpPr>
          <p:cNvPr id="9" name="楕円 8">
            <a:extLst>
              <a:ext uri="{FF2B5EF4-FFF2-40B4-BE49-F238E27FC236}">
                <a16:creationId xmlns:a16="http://schemas.microsoft.com/office/drawing/2014/main" id="{72F47E07-B0A2-7D9D-618B-A65F4F5FF1BD}"/>
              </a:ext>
            </a:extLst>
          </p:cNvPr>
          <p:cNvSpPr/>
          <p:nvPr/>
        </p:nvSpPr>
        <p:spPr>
          <a:xfrm>
            <a:off x="2255025" y="2121462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0" name="魅力">
            <a:extLst>
              <a:ext uri="{FF2B5EF4-FFF2-40B4-BE49-F238E27FC236}">
                <a16:creationId xmlns:a16="http://schemas.microsoft.com/office/drawing/2014/main" id="{05DF9A73-8F09-572F-9390-A0AA2E07FA1C}"/>
              </a:ext>
            </a:extLst>
          </p:cNvPr>
          <p:cNvSpPr txBox="1"/>
          <p:nvPr/>
        </p:nvSpPr>
        <p:spPr>
          <a:xfrm>
            <a:off x="3086484" y="2020891"/>
            <a:ext cx="74685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9739"/>
              </a:buClr>
            </a:pPr>
            <a:r>
              <a:rPr lang="ja-JP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北米・英国・豪州・北欧での減少</a:t>
            </a:r>
            <a:endParaRPr kumimoji="1" lang="ja-JP" altLang="en-US" sz="40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二等辺三角形 11">
            <a:extLst>
              <a:ext uri="{FF2B5EF4-FFF2-40B4-BE49-F238E27FC236}">
                <a16:creationId xmlns:a16="http://schemas.microsoft.com/office/drawing/2014/main" id="{8822A51F-C048-B3D5-89C0-2C9EC45D780B}"/>
              </a:ext>
            </a:extLst>
          </p:cNvPr>
          <p:cNvSpPr/>
          <p:nvPr/>
        </p:nvSpPr>
        <p:spPr>
          <a:xfrm rot="10800000">
            <a:off x="5839474" y="4504166"/>
            <a:ext cx="513051" cy="332495"/>
          </a:xfrm>
          <a:prstGeom prst="triangle">
            <a:avLst/>
          </a:prstGeom>
          <a:gradFill>
            <a:gsLst>
              <a:gs pos="100000">
                <a:srgbClr val="17458F"/>
              </a:gs>
              <a:gs pos="28000">
                <a:srgbClr val="FFD10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0800" h="508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BD512480-6FF9-4DE8-6CC6-C998697E5BC2}"/>
              </a:ext>
            </a:extLst>
          </p:cNvPr>
          <p:cNvSpPr/>
          <p:nvPr/>
        </p:nvSpPr>
        <p:spPr>
          <a:xfrm>
            <a:off x="524256" y="3256186"/>
            <a:ext cx="11143488" cy="98887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kumimoji="1" lang="ja-JP" altLang="en-US" sz="4000" dirty="0"/>
              <a:t>　　　</a:t>
            </a:r>
            <a:endParaRPr kumimoji="1" lang="ja-JP" altLang="en-US" sz="4000" b="1" dirty="0"/>
          </a:p>
        </p:txBody>
      </p:sp>
      <p:sp>
        <p:nvSpPr>
          <p:cNvPr id="4" name="楕円 3">
            <a:extLst>
              <a:ext uri="{FF2B5EF4-FFF2-40B4-BE49-F238E27FC236}">
                <a16:creationId xmlns:a16="http://schemas.microsoft.com/office/drawing/2014/main" id="{93D2E642-C0B9-5C44-C579-07D496E4F04E}"/>
              </a:ext>
            </a:extLst>
          </p:cNvPr>
          <p:cNvSpPr/>
          <p:nvPr/>
        </p:nvSpPr>
        <p:spPr>
          <a:xfrm>
            <a:off x="910857" y="3477609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5" name="魅力">
            <a:extLst>
              <a:ext uri="{FF2B5EF4-FFF2-40B4-BE49-F238E27FC236}">
                <a16:creationId xmlns:a16="http://schemas.microsoft.com/office/drawing/2014/main" id="{BFBC6519-FE7D-218E-0660-41BDF7C83A48}"/>
              </a:ext>
            </a:extLst>
          </p:cNvPr>
          <p:cNvSpPr txBox="1"/>
          <p:nvPr/>
        </p:nvSpPr>
        <p:spPr>
          <a:xfrm>
            <a:off x="1541148" y="3377038"/>
            <a:ext cx="98248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9739"/>
              </a:buClr>
            </a:pPr>
            <a:r>
              <a:rPr lang="ja-JP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インド・フィリピン・台湾・韓国・アフリカでの増加</a:t>
            </a:r>
            <a:endParaRPr kumimoji="1" lang="ja-JP" altLang="en-US" sz="40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0049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  <p:bldP spid="8" grpId="0" animBg="1"/>
      <p:bldP spid="9" grpId="0" animBg="1"/>
      <p:bldP spid="10" grpId="0"/>
      <p:bldP spid="12" grpId="0" animBg="1"/>
      <p:bldP spid="13" grpId="0" animBg="1"/>
      <p:bldP spid="4" grpId="0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3418EC-298F-2DCF-2588-FEBCB3B3A5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四角形: 角を丸くする 2">
            <a:extLst>
              <a:ext uri="{FF2B5EF4-FFF2-40B4-BE49-F238E27FC236}">
                <a16:creationId xmlns:a16="http://schemas.microsoft.com/office/drawing/2014/main" id="{0BD3FA0C-071C-F9F2-F6B2-7D173B863997}"/>
              </a:ext>
            </a:extLst>
          </p:cNvPr>
          <p:cNvSpPr/>
          <p:nvPr/>
        </p:nvSpPr>
        <p:spPr>
          <a:xfrm>
            <a:off x="3090672" y="3235789"/>
            <a:ext cx="6025896" cy="988879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46000">
                <a:schemeClr val="bg1">
                  <a:lumMod val="85000"/>
                </a:schemeClr>
              </a:gs>
            </a:gsLst>
            <a:lin ang="2700000" scaled="1"/>
            <a:tileRect/>
          </a:gradFill>
          <a:ln w="76200">
            <a:gradFill flip="none" rotWithShape="1">
              <a:gsLst>
                <a:gs pos="91000">
                  <a:srgbClr val="17458F"/>
                </a:gs>
                <a:gs pos="7000">
                  <a:srgbClr val="FFD100"/>
                </a:gs>
              </a:gsLst>
              <a:lin ang="27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ロータリーの衰退を招く</a:t>
            </a:r>
          </a:p>
        </p:txBody>
      </p:sp>
      <p:sp>
        <p:nvSpPr>
          <p:cNvPr id="11" name="タイトル 7">
            <a:extLst>
              <a:ext uri="{FF2B5EF4-FFF2-40B4-BE49-F238E27FC236}">
                <a16:creationId xmlns:a16="http://schemas.microsoft.com/office/drawing/2014/main" id="{7374C2DE-DB36-43EA-9C97-919EE786DC12}"/>
              </a:ext>
            </a:extLst>
          </p:cNvPr>
          <p:cNvSpPr txBox="1">
            <a:spLocks/>
          </p:cNvSpPr>
          <p:nvPr/>
        </p:nvSpPr>
        <p:spPr>
          <a:xfrm>
            <a:off x="0" y="1"/>
            <a:ext cx="12192000" cy="1315232"/>
          </a:xfrm>
          <a:prstGeom prst="rect">
            <a:avLst/>
          </a:prstGeo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b="1" kern="1200">
                <a:solidFill>
                  <a:srgbClr val="005DAA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ja-JP" altLang="en-US" sz="5000" dirty="0">
              <a:solidFill>
                <a:srgbClr val="17458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14B59E44-AA26-B4E5-CF7B-6F06062A4317}"/>
              </a:ext>
            </a:extLst>
          </p:cNvPr>
          <p:cNvSpPr txBox="1"/>
          <p:nvPr/>
        </p:nvSpPr>
        <p:spPr>
          <a:xfrm>
            <a:off x="2009225" y="156408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日本における課題</a:t>
            </a:r>
          </a:p>
        </p:txBody>
      </p:sp>
      <p:sp>
        <p:nvSpPr>
          <p:cNvPr id="12" name="二等辺三角形 11">
            <a:extLst>
              <a:ext uri="{FF2B5EF4-FFF2-40B4-BE49-F238E27FC236}">
                <a16:creationId xmlns:a16="http://schemas.microsoft.com/office/drawing/2014/main" id="{A1B82A94-B749-6EC6-DA6F-9A8F2EB7A38F}"/>
              </a:ext>
            </a:extLst>
          </p:cNvPr>
          <p:cNvSpPr/>
          <p:nvPr/>
        </p:nvSpPr>
        <p:spPr>
          <a:xfrm rot="10800000">
            <a:off x="5839474" y="2792693"/>
            <a:ext cx="513051" cy="332495"/>
          </a:xfrm>
          <a:prstGeom prst="triangle">
            <a:avLst/>
          </a:prstGeom>
          <a:gradFill>
            <a:gsLst>
              <a:gs pos="100000">
                <a:srgbClr val="17458F"/>
              </a:gs>
              <a:gs pos="28000">
                <a:srgbClr val="FFD10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0800" h="508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9BD644EE-C66A-9DE9-5ACC-4FCF53AE8741}"/>
              </a:ext>
            </a:extLst>
          </p:cNvPr>
          <p:cNvSpPr/>
          <p:nvPr/>
        </p:nvSpPr>
        <p:spPr>
          <a:xfrm>
            <a:off x="2477776" y="1693214"/>
            <a:ext cx="7253746" cy="98887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kumimoji="1" lang="ja-JP" altLang="en-US" sz="4000" dirty="0"/>
              <a:t>　　　</a:t>
            </a:r>
            <a:endParaRPr kumimoji="1" lang="ja-JP" altLang="en-US" sz="4000" b="1" dirty="0"/>
          </a:p>
        </p:txBody>
      </p:sp>
      <p:sp>
        <p:nvSpPr>
          <p:cNvPr id="4" name="楕円 3">
            <a:extLst>
              <a:ext uri="{FF2B5EF4-FFF2-40B4-BE49-F238E27FC236}">
                <a16:creationId xmlns:a16="http://schemas.microsoft.com/office/drawing/2014/main" id="{A910D00F-387A-8452-A60E-5DA199538631}"/>
              </a:ext>
            </a:extLst>
          </p:cNvPr>
          <p:cNvSpPr/>
          <p:nvPr/>
        </p:nvSpPr>
        <p:spPr>
          <a:xfrm>
            <a:off x="2864377" y="1914637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5" name="魅力">
            <a:extLst>
              <a:ext uri="{FF2B5EF4-FFF2-40B4-BE49-F238E27FC236}">
                <a16:creationId xmlns:a16="http://schemas.microsoft.com/office/drawing/2014/main" id="{35FE14E9-326F-28C4-4AF1-8A187067EA1A}"/>
              </a:ext>
            </a:extLst>
          </p:cNvPr>
          <p:cNvSpPr txBox="1"/>
          <p:nvPr/>
        </p:nvSpPr>
        <p:spPr>
          <a:xfrm>
            <a:off x="3494668" y="1814066"/>
            <a:ext cx="63226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9739"/>
              </a:buClr>
            </a:pPr>
            <a:r>
              <a:rPr lang="ja-JP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人口の減少（少子高齢化）</a:t>
            </a:r>
            <a:endParaRPr kumimoji="1" lang="ja-JP" altLang="en-US" sz="40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四角形: 角を丸くする 5">
            <a:extLst>
              <a:ext uri="{FF2B5EF4-FFF2-40B4-BE49-F238E27FC236}">
                <a16:creationId xmlns:a16="http://schemas.microsoft.com/office/drawing/2014/main" id="{52E9C784-9A58-D9B4-7E09-5A360627F9FC}"/>
              </a:ext>
            </a:extLst>
          </p:cNvPr>
          <p:cNvSpPr/>
          <p:nvPr/>
        </p:nvSpPr>
        <p:spPr>
          <a:xfrm>
            <a:off x="1755647" y="4681381"/>
            <a:ext cx="8695945" cy="1701131"/>
          </a:xfrm>
          <a:prstGeom prst="roundRect">
            <a:avLst/>
          </a:prstGeom>
          <a:gradFill flip="none" rotWithShape="1">
            <a:gsLst>
              <a:gs pos="0">
                <a:srgbClr val="D0A800"/>
              </a:gs>
              <a:gs pos="100000">
                <a:srgbClr val="EA9908"/>
              </a:gs>
            </a:gsLst>
            <a:lin ang="27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sz="44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3B62EE4F-5D88-A4F3-AC4F-BFB697CF1573}"/>
              </a:ext>
            </a:extLst>
          </p:cNvPr>
          <p:cNvSpPr txBox="1"/>
          <p:nvPr/>
        </p:nvSpPr>
        <p:spPr>
          <a:xfrm>
            <a:off x="2476793" y="4848687"/>
            <a:ext cx="72600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40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「</a:t>
            </a:r>
            <a:r>
              <a:rPr lang="en-US" altLang="ja-JP" sz="40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DEI</a:t>
            </a:r>
            <a:r>
              <a:rPr lang="ja-JP" altLang="en-US" sz="40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」を活用して</a:t>
            </a:r>
            <a:endParaRPr lang="en-US" altLang="ja-JP" sz="40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  <a:p>
            <a:pPr algn="ctr"/>
            <a:r>
              <a:rPr lang="ja-JP" altLang="en-US" sz="40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新たな会員モデル・クラブモデル</a:t>
            </a:r>
            <a:endParaRPr lang="en-US" altLang="ja-JP" sz="40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632796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  <p:bldP spid="12" grpId="0" animBg="1"/>
      <p:bldP spid="13" grpId="0" animBg="1"/>
      <p:bldP spid="4" grpId="0" animBg="1"/>
      <p:bldP spid="5" grpId="0"/>
      <p:bldP spid="6" grpId="0" animBg="1"/>
      <p:bldP spid="6" grpId="1" animBg="1"/>
      <p:bldP spid="7" grpId="0"/>
      <p:bldP spid="7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976C48-1DE5-C218-329E-0ECC2710F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四角形: 角を丸くする 2">
            <a:extLst>
              <a:ext uri="{FF2B5EF4-FFF2-40B4-BE49-F238E27FC236}">
                <a16:creationId xmlns:a16="http://schemas.microsoft.com/office/drawing/2014/main" id="{C850B23C-2D50-2DEE-B368-CAB20D9D2BBD}"/>
              </a:ext>
            </a:extLst>
          </p:cNvPr>
          <p:cNvSpPr/>
          <p:nvPr/>
        </p:nvSpPr>
        <p:spPr>
          <a:xfrm>
            <a:off x="2148840" y="1727701"/>
            <a:ext cx="7909560" cy="4727963"/>
          </a:xfrm>
          <a:prstGeom prst="roundRect">
            <a:avLst>
              <a:gd name="adj" fmla="val 8738"/>
            </a:avLst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46000">
                <a:schemeClr val="bg1">
                  <a:lumMod val="85000"/>
                </a:schemeClr>
              </a:gs>
            </a:gsLst>
            <a:lin ang="2700000" scaled="1"/>
            <a:tileRect/>
          </a:gradFill>
          <a:ln w="76200">
            <a:gradFill flip="none" rotWithShape="1">
              <a:gsLst>
                <a:gs pos="91000">
                  <a:srgbClr val="17458F"/>
                </a:gs>
                <a:gs pos="7000">
                  <a:srgbClr val="FFD100"/>
                </a:gs>
              </a:gsLst>
              <a:lin ang="27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sz="4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タイトル 7">
            <a:extLst>
              <a:ext uri="{FF2B5EF4-FFF2-40B4-BE49-F238E27FC236}">
                <a16:creationId xmlns:a16="http://schemas.microsoft.com/office/drawing/2014/main" id="{DC4A9DB5-7649-62D4-F384-39222C521E29}"/>
              </a:ext>
            </a:extLst>
          </p:cNvPr>
          <p:cNvSpPr txBox="1">
            <a:spLocks/>
          </p:cNvSpPr>
          <p:nvPr/>
        </p:nvSpPr>
        <p:spPr>
          <a:xfrm>
            <a:off x="0" y="1"/>
            <a:ext cx="12192000" cy="1315232"/>
          </a:xfrm>
          <a:prstGeom prst="rect">
            <a:avLst/>
          </a:prstGeo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b="1" kern="1200">
                <a:solidFill>
                  <a:srgbClr val="005DAA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ja-JP" altLang="en-US" sz="5000" dirty="0">
              <a:solidFill>
                <a:srgbClr val="17458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A2648CF2-203A-69E5-35C2-44C4B44D8A10}"/>
              </a:ext>
            </a:extLst>
          </p:cNvPr>
          <p:cNvSpPr txBox="1"/>
          <p:nvPr/>
        </p:nvSpPr>
        <p:spPr>
          <a:xfrm>
            <a:off x="2009225" y="156408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新たなクラブモデル</a:t>
            </a:r>
          </a:p>
        </p:txBody>
      </p:sp>
      <p:sp>
        <p:nvSpPr>
          <p:cNvPr id="6" name="楕円 5">
            <a:extLst>
              <a:ext uri="{FF2B5EF4-FFF2-40B4-BE49-F238E27FC236}">
                <a16:creationId xmlns:a16="http://schemas.microsoft.com/office/drawing/2014/main" id="{3D09F7ED-44C1-CA9C-13B3-37D8C1335584}"/>
              </a:ext>
            </a:extLst>
          </p:cNvPr>
          <p:cNvSpPr/>
          <p:nvPr/>
        </p:nvSpPr>
        <p:spPr>
          <a:xfrm>
            <a:off x="3562369" y="2124949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" name="楕円 6">
            <a:extLst>
              <a:ext uri="{FF2B5EF4-FFF2-40B4-BE49-F238E27FC236}">
                <a16:creationId xmlns:a16="http://schemas.microsoft.com/office/drawing/2014/main" id="{54601087-B268-7757-5CDC-0868E3193DDC}"/>
              </a:ext>
            </a:extLst>
          </p:cNvPr>
          <p:cNvSpPr/>
          <p:nvPr/>
        </p:nvSpPr>
        <p:spPr>
          <a:xfrm>
            <a:off x="3562369" y="2981409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4" name="楕円 13">
            <a:extLst>
              <a:ext uri="{FF2B5EF4-FFF2-40B4-BE49-F238E27FC236}">
                <a16:creationId xmlns:a16="http://schemas.microsoft.com/office/drawing/2014/main" id="{BF71CE6F-2F15-75AA-397A-14C59930FDE5}"/>
              </a:ext>
            </a:extLst>
          </p:cNvPr>
          <p:cNvSpPr/>
          <p:nvPr/>
        </p:nvSpPr>
        <p:spPr>
          <a:xfrm>
            <a:off x="3562369" y="3837869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5" name="楕円 14">
            <a:extLst>
              <a:ext uri="{FF2B5EF4-FFF2-40B4-BE49-F238E27FC236}">
                <a16:creationId xmlns:a16="http://schemas.microsoft.com/office/drawing/2014/main" id="{E4B3D446-88A7-236B-1CD0-2ECE1EE9A152}"/>
              </a:ext>
            </a:extLst>
          </p:cNvPr>
          <p:cNvSpPr/>
          <p:nvPr/>
        </p:nvSpPr>
        <p:spPr>
          <a:xfrm>
            <a:off x="3562369" y="4694329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" name="楕円 15">
            <a:extLst>
              <a:ext uri="{FF2B5EF4-FFF2-40B4-BE49-F238E27FC236}">
                <a16:creationId xmlns:a16="http://schemas.microsoft.com/office/drawing/2014/main" id="{603C346C-38AF-1B5F-F2C9-8DAF72E9F0AC}"/>
              </a:ext>
            </a:extLst>
          </p:cNvPr>
          <p:cNvSpPr/>
          <p:nvPr/>
        </p:nvSpPr>
        <p:spPr>
          <a:xfrm>
            <a:off x="3562369" y="5546771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30C6B39F-0372-046A-18EF-C5AA0BD5A199}"/>
              </a:ext>
            </a:extLst>
          </p:cNvPr>
          <p:cNvSpPr txBox="1"/>
          <p:nvPr/>
        </p:nvSpPr>
        <p:spPr>
          <a:xfrm>
            <a:off x="4355974" y="2055783"/>
            <a:ext cx="6162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衛星クラブ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9507C369-DAF6-3EE5-2EE6-73A142D56C06}"/>
              </a:ext>
            </a:extLst>
          </p:cNvPr>
          <p:cNvSpPr txBox="1"/>
          <p:nvPr/>
        </p:nvSpPr>
        <p:spPr>
          <a:xfrm>
            <a:off x="4355974" y="2912243"/>
            <a:ext cx="6162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・クラブ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B3D5DD61-8FFD-4C17-5708-F7AB7F73A894}"/>
              </a:ext>
            </a:extLst>
          </p:cNvPr>
          <p:cNvSpPr txBox="1"/>
          <p:nvPr/>
        </p:nvSpPr>
        <p:spPr>
          <a:xfrm>
            <a:off x="4355974" y="3768703"/>
            <a:ext cx="6162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パスポートクラブ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21" name="テキスト ボックス 20">
            <a:extLst>
              <a:ext uri="{FF2B5EF4-FFF2-40B4-BE49-F238E27FC236}">
                <a16:creationId xmlns:a16="http://schemas.microsoft.com/office/drawing/2014/main" id="{16B85D8F-7F55-ED2D-6F4A-EF7EC27AD8EE}"/>
              </a:ext>
            </a:extLst>
          </p:cNvPr>
          <p:cNvSpPr txBox="1"/>
          <p:nvPr/>
        </p:nvSpPr>
        <p:spPr>
          <a:xfrm>
            <a:off x="4355974" y="4625163"/>
            <a:ext cx="6162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学友中心クラブ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22" name="テキスト ボックス 21">
            <a:extLst>
              <a:ext uri="{FF2B5EF4-FFF2-40B4-BE49-F238E27FC236}">
                <a16:creationId xmlns:a16="http://schemas.microsoft.com/office/drawing/2014/main" id="{99401F89-5F8B-0E54-C0F7-F6DAD89DEBD7}"/>
              </a:ext>
            </a:extLst>
          </p:cNvPr>
          <p:cNvSpPr txBox="1"/>
          <p:nvPr/>
        </p:nvSpPr>
        <p:spPr>
          <a:xfrm>
            <a:off x="4355974" y="5477029"/>
            <a:ext cx="6162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600" b="1" dirty="0">
                <a:solidFill>
                  <a:srgbClr val="005D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活動分野に基づくクラブ</a:t>
            </a:r>
            <a:endParaRPr lang="ja-JP" altLang="en-US" sz="3600" b="1" dirty="0">
              <a:solidFill>
                <a:srgbClr val="005DAA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91575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1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1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1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1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  <p:bldP spid="6" grpId="0" animBg="1"/>
      <p:bldP spid="7" grpId="0" animBg="1"/>
      <p:bldP spid="14" grpId="0" animBg="1"/>
      <p:bldP spid="15" grpId="0" animBg="1"/>
      <p:bldP spid="16" grpId="0" animBg="1"/>
      <p:bldP spid="17" grpId="0"/>
      <p:bldP spid="19" grpId="0"/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B5F548-1437-14CB-15FF-A64DC4ED80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グラフィックス 17" descr="喝采 枠線">
            <a:extLst>
              <a:ext uri="{FF2B5EF4-FFF2-40B4-BE49-F238E27FC236}">
                <a16:creationId xmlns:a16="http://schemas.microsoft.com/office/drawing/2014/main" id="{055BDA67-8840-323D-567E-A9951AD796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66284" y="523287"/>
            <a:ext cx="8680105" cy="6739880"/>
          </a:xfrm>
          <a:prstGeom prst="rect">
            <a:avLst/>
          </a:prstGeom>
        </p:spPr>
      </p:pic>
      <p:sp>
        <p:nvSpPr>
          <p:cNvPr id="11" name="タイトル 7">
            <a:extLst>
              <a:ext uri="{FF2B5EF4-FFF2-40B4-BE49-F238E27FC236}">
                <a16:creationId xmlns:a16="http://schemas.microsoft.com/office/drawing/2014/main" id="{3D93BA5A-F747-8D1C-7962-F57F712E7411}"/>
              </a:ext>
            </a:extLst>
          </p:cNvPr>
          <p:cNvSpPr txBox="1">
            <a:spLocks/>
          </p:cNvSpPr>
          <p:nvPr/>
        </p:nvSpPr>
        <p:spPr>
          <a:xfrm>
            <a:off x="0" y="1"/>
            <a:ext cx="12192000" cy="1315232"/>
          </a:xfrm>
          <a:prstGeom prst="rect">
            <a:avLst/>
          </a:prstGeo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b="1" kern="1200">
                <a:solidFill>
                  <a:srgbClr val="005DAA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ja-JP" altLang="en-US" sz="5000" dirty="0">
              <a:solidFill>
                <a:srgbClr val="17458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D923A839-7D77-DC7A-ACDC-FA10093F0B4B}"/>
              </a:ext>
            </a:extLst>
          </p:cNvPr>
          <p:cNvSpPr txBox="1"/>
          <p:nvPr/>
        </p:nvSpPr>
        <p:spPr>
          <a:xfrm>
            <a:off x="2009225" y="156408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ロータリーの魅力</a:t>
            </a:r>
          </a:p>
        </p:txBody>
      </p:sp>
      <p:sp>
        <p:nvSpPr>
          <p:cNvPr id="3" name="楕円 2">
            <a:extLst>
              <a:ext uri="{FF2B5EF4-FFF2-40B4-BE49-F238E27FC236}">
                <a16:creationId xmlns:a16="http://schemas.microsoft.com/office/drawing/2014/main" id="{EE38A8FB-2177-FAA5-CFFB-FFF227BDF6E2}"/>
              </a:ext>
            </a:extLst>
          </p:cNvPr>
          <p:cNvSpPr/>
          <p:nvPr/>
        </p:nvSpPr>
        <p:spPr>
          <a:xfrm>
            <a:off x="333067" y="1530688"/>
            <a:ext cx="4793781" cy="3077888"/>
          </a:xfrm>
          <a:prstGeom prst="ellipse">
            <a:avLst/>
          </a:prstGeom>
          <a:solidFill>
            <a:schemeClr val="accent3">
              <a:alpha val="64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4" name="楕円 3">
            <a:extLst>
              <a:ext uri="{FF2B5EF4-FFF2-40B4-BE49-F238E27FC236}">
                <a16:creationId xmlns:a16="http://schemas.microsoft.com/office/drawing/2014/main" id="{5C65756A-3D15-0AA0-D5DF-4DB84AFDBEC8}"/>
              </a:ext>
            </a:extLst>
          </p:cNvPr>
          <p:cNvSpPr/>
          <p:nvPr/>
        </p:nvSpPr>
        <p:spPr>
          <a:xfrm>
            <a:off x="7084880" y="1530025"/>
            <a:ext cx="4795200" cy="3077888"/>
          </a:xfrm>
          <a:prstGeom prst="ellipse">
            <a:avLst/>
          </a:prstGeom>
          <a:solidFill>
            <a:schemeClr val="accent4">
              <a:alpha val="64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5" name="楕円 4">
            <a:extLst>
              <a:ext uri="{FF2B5EF4-FFF2-40B4-BE49-F238E27FC236}">
                <a16:creationId xmlns:a16="http://schemas.microsoft.com/office/drawing/2014/main" id="{33C3CF31-148F-040C-1476-79C772EF18C8}"/>
              </a:ext>
            </a:extLst>
          </p:cNvPr>
          <p:cNvSpPr/>
          <p:nvPr/>
        </p:nvSpPr>
        <p:spPr>
          <a:xfrm>
            <a:off x="3694900" y="3576985"/>
            <a:ext cx="4795200" cy="3078000"/>
          </a:xfrm>
          <a:prstGeom prst="ellipse">
            <a:avLst/>
          </a:prstGeom>
          <a:solidFill>
            <a:schemeClr val="accent6">
              <a:alpha val="64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20ABA064-7856-CC1B-94C8-C9772346D4CF}"/>
              </a:ext>
            </a:extLst>
          </p:cNvPr>
          <p:cNvSpPr txBox="1"/>
          <p:nvPr/>
        </p:nvSpPr>
        <p:spPr>
          <a:xfrm>
            <a:off x="320830" y="2055681"/>
            <a:ext cx="4788202" cy="122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様々な業種の方と</a:t>
            </a:r>
            <a:endParaRPr lang="en-US" altLang="ja-JP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32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出会うことができる　</a:t>
            </a:r>
            <a:endParaRPr kumimoji="1" lang="ja-JP" altLang="en-US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2A33EDDE-191A-BF00-89CB-6516CD1E8196}"/>
              </a:ext>
            </a:extLst>
          </p:cNvPr>
          <p:cNvSpPr txBox="1"/>
          <p:nvPr/>
        </p:nvSpPr>
        <p:spPr>
          <a:xfrm>
            <a:off x="1882262" y="3530176"/>
            <a:ext cx="1665337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kumimoji="1" lang="ja-JP" altLang="en-US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出会い</a:t>
            </a: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0C7BBD66-5DC3-E4B3-FE67-FFE6130EE3B6}"/>
              </a:ext>
            </a:extLst>
          </p:cNvPr>
          <p:cNvSpPr txBox="1"/>
          <p:nvPr/>
        </p:nvSpPr>
        <p:spPr>
          <a:xfrm>
            <a:off x="7092114" y="2055681"/>
            <a:ext cx="4788202" cy="122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32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奉仕により</a:t>
            </a:r>
            <a:endParaRPr lang="en-US" altLang="ja-JP" sz="3200" b="1" i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感動を得ることができる</a:t>
            </a:r>
            <a:r>
              <a:rPr lang="ja-JP" altLang="en-US" sz="32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　</a:t>
            </a:r>
            <a:endParaRPr kumimoji="1" lang="ja-JP" altLang="en-US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78D12AA1-2783-B6FA-C712-919E70EC173E}"/>
              </a:ext>
            </a:extLst>
          </p:cNvPr>
          <p:cNvSpPr txBox="1"/>
          <p:nvPr/>
        </p:nvSpPr>
        <p:spPr>
          <a:xfrm>
            <a:off x="8653546" y="3530176"/>
            <a:ext cx="1665337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kumimoji="1" lang="ja-JP" altLang="en-US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感動</a:t>
            </a: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5441E6B4-A737-5475-7E82-34C8F7BDB8F7}"/>
              </a:ext>
            </a:extLst>
          </p:cNvPr>
          <p:cNvSpPr txBox="1"/>
          <p:nvPr/>
        </p:nvSpPr>
        <p:spPr>
          <a:xfrm>
            <a:off x="3701898" y="4857736"/>
            <a:ext cx="4788202" cy="122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年齢に関係なく</a:t>
            </a:r>
            <a:endParaRPr lang="en-US" altLang="ja-JP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32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一生の友ができる　</a:t>
            </a:r>
            <a:endParaRPr kumimoji="1" lang="ja-JP" altLang="en-US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AD72C7DE-8B97-8BA1-870A-E1ED0BBE4CE4}"/>
              </a:ext>
            </a:extLst>
          </p:cNvPr>
          <p:cNvSpPr txBox="1"/>
          <p:nvPr/>
        </p:nvSpPr>
        <p:spPr>
          <a:xfrm>
            <a:off x="5263331" y="4003282"/>
            <a:ext cx="1665337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  <a:spcAft>
                <a:spcPts val="1200"/>
              </a:spcAft>
            </a:pPr>
            <a:r>
              <a:rPr lang="ja-JP" altLang="en-US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友</a:t>
            </a:r>
            <a:endParaRPr kumimoji="1" lang="ja-JP" altLang="en-US" sz="40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37121533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mph" presetSubtype="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mph" presetSubtype="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mph" presetSubtype="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8" grpId="0"/>
      <p:bldP spid="9" grpId="0" build="allAtOnce"/>
      <p:bldP spid="9" grpId="1" build="allAtOnce"/>
      <p:bldP spid="10" grpId="0"/>
      <p:bldP spid="12" grpId="0" build="allAtOnce"/>
      <p:bldP spid="12" grpId="1" build="allAtOnce"/>
      <p:bldP spid="13" grpId="0"/>
      <p:bldP spid="14" grpId="0" build="allAtOnce"/>
      <p:bldP spid="14" grpId="1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49BE86-7E9F-511A-07B3-557C07E79F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>
            <a:extLst>
              <a:ext uri="{FF2B5EF4-FFF2-40B4-BE49-F238E27FC236}">
                <a16:creationId xmlns:a16="http://schemas.microsoft.com/office/drawing/2014/main" id="{A3B007C7-CD09-4E26-8EAE-FE9221CECE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059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87038-1AD6-7960-0BFC-E5735A962B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6B22834D-E8EE-2F46-1785-F7EFFDB48D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7000"/>
                  <a:shade val="30000"/>
                  <a:satMod val="115000"/>
                </a:schemeClr>
              </a:gs>
              <a:gs pos="50000">
                <a:schemeClr val="accent1">
                  <a:lumMod val="67000"/>
                  <a:shade val="67500"/>
                  <a:satMod val="115000"/>
                </a:schemeClr>
              </a:gs>
              <a:gs pos="100000">
                <a:schemeClr val="accent1">
                  <a:lumMod val="67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24E92833-F54B-696C-975C-2D8EF7E9A42A}"/>
              </a:ext>
            </a:extLst>
          </p:cNvPr>
          <p:cNvSpPr/>
          <p:nvPr/>
        </p:nvSpPr>
        <p:spPr>
          <a:xfrm>
            <a:off x="277091" y="277091"/>
            <a:ext cx="11610109" cy="6289964"/>
          </a:xfrm>
          <a:prstGeom prst="rect">
            <a:avLst/>
          </a:prstGeom>
          <a:solidFill>
            <a:srgbClr val="001642">
              <a:alpha val="44000"/>
            </a:srgbClr>
          </a:solidFill>
          <a:ln w="28575">
            <a:solidFill>
              <a:schemeClr val="bg1"/>
            </a:solidFill>
            <a:prstDash val="sysDot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" name="タイトル 2">
            <a:extLst>
              <a:ext uri="{FF2B5EF4-FFF2-40B4-BE49-F238E27FC236}">
                <a16:creationId xmlns:a16="http://schemas.microsoft.com/office/drawing/2014/main" id="{6D4B934A-FAED-1FA6-234E-345E7199EF5F}"/>
              </a:ext>
            </a:extLst>
          </p:cNvPr>
          <p:cNvSpPr txBox="1">
            <a:spLocks/>
          </p:cNvSpPr>
          <p:nvPr/>
        </p:nvSpPr>
        <p:spPr>
          <a:xfrm>
            <a:off x="9427" y="2594229"/>
            <a:ext cx="12192000" cy="103257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ご清聴ありがとうございました</a:t>
            </a:r>
            <a:r>
              <a:rPr lang="en-US" altLang="ja-JP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!</a:t>
            </a:r>
          </a:p>
          <a:p>
            <a:pPr algn="ctr"/>
            <a:endParaRPr lang="ja-JP" altLang="en-US" sz="6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2" name="図 11">
            <a:extLst>
              <a:ext uri="{FF2B5EF4-FFF2-40B4-BE49-F238E27FC236}">
                <a16:creationId xmlns:a16="http://schemas.microsoft.com/office/drawing/2014/main" id="{70A2CA1D-7A8C-5FA2-7E19-3170335C56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385" y="5292436"/>
            <a:ext cx="6598634" cy="1219271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16904380-99D4-5068-0D29-7DA65B9D05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1286" y="5772059"/>
            <a:ext cx="2974198" cy="28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98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Office テーマ">
  <a:themeElements>
    <a:clrScheme name="ロータリー基本色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7458F"/>
      </a:accent1>
      <a:accent2>
        <a:srgbClr val="005DAA"/>
      </a:accent2>
      <a:accent3>
        <a:srgbClr val="01B4E7"/>
      </a:accent3>
      <a:accent4>
        <a:srgbClr val="F7A81B"/>
      </a:accent4>
      <a:accent5>
        <a:srgbClr val="D91B5C"/>
      </a:accent5>
      <a:accent6>
        <a:srgbClr val="009999"/>
      </a:accent6>
      <a:hlink>
        <a:srgbClr val="872175"/>
      </a:hlink>
      <a:folHlink>
        <a:srgbClr val="FF7600"/>
      </a:folHlink>
    </a:clrScheme>
    <a:fontScheme name="Meiryo UI">
      <a:majorFont>
        <a:latin typeface="Meiryo UI"/>
        <a:ea typeface="Meiryo UI"/>
        <a:cs typeface=""/>
      </a:majorFont>
      <a:minorFont>
        <a:latin typeface="Meiryo UI"/>
        <a:ea typeface="Meiryo U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3590</TotalTime>
  <Words>257</Words>
  <Application>Microsoft Office PowerPoint</Application>
  <PresentationFormat>ワイド画面</PresentationFormat>
  <Paragraphs>79</Paragraphs>
  <Slides>12</Slides>
  <Notes>0</Notes>
  <HiddenSlides>0</HiddenSlides>
  <MMClips>1</MMClips>
  <ScaleCrop>false</ScaleCrop>
  <HeadingPairs>
    <vt:vector size="6" baseType="variant">
      <vt:variant>
        <vt:lpstr>使用されているフォント</vt:lpstr>
      </vt:variant>
      <vt:variant>
        <vt:i4>2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12</vt:i4>
      </vt:variant>
    </vt:vector>
  </HeadingPairs>
  <TitlesOfParts>
    <vt:vector size="15" baseType="lpstr">
      <vt:lpstr>Meiryo UI</vt:lpstr>
      <vt:lpstr>Arial</vt:lpstr>
      <vt:lpstr>Office テーマ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変えてはならないロータリー 変えなければならないロータリー クラブ活性化のために</dc:title>
  <dc:creator>Hikasa Kayoko</dc:creator>
  <cp:lastModifiedBy>加藤 万貴</cp:lastModifiedBy>
  <cp:revision>100</cp:revision>
  <cp:lastPrinted>2024-10-02T03:12:28Z</cp:lastPrinted>
  <dcterms:created xsi:type="dcterms:W3CDTF">2023-02-27T10:22:10Z</dcterms:created>
  <dcterms:modified xsi:type="dcterms:W3CDTF">2025-10-20T04:41:09Z</dcterms:modified>
</cp:coreProperties>
</file>