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99" r:id="rId6"/>
    <p:sldId id="300" r:id="rId7"/>
    <p:sldId id="301" r:id="rId8"/>
    <p:sldId id="302" r:id="rId9"/>
    <p:sldId id="303" r:id="rId10"/>
  </p:sldIdLst>
  <p:sldSz cx="12192000" cy="6858000"/>
  <p:notesSz cx="6735763" cy="9866313"/>
  <p:defaultTextStyle>
    <a:defPPr rtl="0">
      <a:defRPr lang="ja-JP"/>
    </a:defPPr>
    <a:lvl1pPr marL="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ja-JP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0" autoAdjust="0"/>
    <p:restoredTop sz="95646" autoAdjust="0"/>
  </p:normalViewPr>
  <p:slideViewPr>
    <p:cSldViewPr snapToGrid="0">
      <p:cViewPr varScale="1">
        <p:scale>
          <a:sx n="107" d="100"/>
          <a:sy n="107" d="100"/>
        </p:scale>
        <p:origin x="462" y="96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97" d="100"/>
          <a:sy n="97" d="100"/>
        </p:scale>
        <p:origin x="172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ja-JP" sz="1200"/>
            </a:lvl1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AB3D4BF9-D420-4FAA-8A3B-F85C45353287}" type="datetime1">
              <a:rPr lang="ja-JP" altLang="en-US" smtClean="0"/>
              <a:t>2025/1/23</a:t>
            </a:fld>
            <a:endParaRPr lang="en-US" dirty="0">
              <a:ea typeface="Meiryo UI" panose="020B0604030504040204" pitchFamily="50" charset="-128"/>
            </a:endParaRPr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ja-JP"/>
            </a:defPPr>
          </a:lstStyle>
          <a:p>
            <a:pPr rtl="0"/>
            <a:endParaRPr lang="ja-JP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ja-JP"/>
            </a:defPPr>
          </a:lstStyle>
          <a:p>
            <a:pPr lvl="0" rtl="0"/>
            <a:r>
              <a:rPr lang="ja-JP"/>
              <a:t>クリックしてマスター テキストのスタイルを編集</a:t>
            </a:r>
          </a:p>
          <a:p>
            <a:pPr lvl="1" rtl="0"/>
            <a:r>
              <a:rPr lang="ja-JP"/>
              <a:t>第 2 レベル</a:t>
            </a:r>
          </a:p>
          <a:p>
            <a:pPr lvl="2" rtl="0"/>
            <a:r>
              <a:rPr lang="ja-JP"/>
              <a:t>第 3 レベル</a:t>
            </a:r>
          </a:p>
          <a:p>
            <a:pPr lvl="3" rtl="0"/>
            <a:r>
              <a:rPr lang="ja-JP"/>
              <a:t>第 4 レベル</a:t>
            </a:r>
          </a:p>
          <a:p>
            <a:pPr lvl="4" rtl="0"/>
            <a:r>
              <a:rPr lang="ja-JP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ja-JP"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F97DC217-DF71-1A49-B3EA-559F1F43B0FF}" type="slidenum">
              <a:rPr lang="en-US" altLang="ja-JP" smtClean="0"/>
              <a:pPr/>
              <a:t>‹#›</a:t>
            </a:fld>
            <a:endParaRPr lang="en-US" altLang="en-US" dirty="0"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lang="ja-JP"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6pPr>
    <a:lvl7pPr marL="27432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7pPr>
    <a:lvl8pPr marL="32004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8pPr>
    <a:lvl9pPr marL="3657600" algn="l" defTabSz="914400" rtl="0" eaLnBrk="1" latinLnBrk="0" hangingPunct="1">
      <a:defRPr lang="ja-JP" sz="1200" kern="1200">
        <a:solidFill>
          <a:schemeClr val="tx1"/>
        </a:solidFill>
        <a:latin typeface="+mn-ea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ja-JP"/>
            </a:defPPr>
          </a:lstStyle>
          <a:p>
            <a:pPr rtl="0"/>
            <a:fld id="{F97DC217-DF71-1A49-B3EA-559F1F43B0FF}" type="slidenum">
              <a:rPr 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fld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長方形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</a:lstStyle>
          <a:p>
            <a:pPr algn="ctr" rtl="0"/>
            <a:endParaRPr 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円/楕円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フリーフォーム(F)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" name="フリーフォーム(F)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2" name="フリーフォーム(F)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8" name="フリーフォーム(F)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rtlCol="0" anchor="b">
            <a:noAutofit/>
          </a:bodyPr>
          <a:lstStyle>
            <a:lvl1pPr algn="l">
              <a:defRPr lang="ja-JP" sz="60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グループ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フリーフォーム(F)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9" name="グループ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フリーフォーム(F)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" name="フリーフォーム(F)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 rtlCol="0">
            <a:normAutofit/>
          </a:bodyPr>
          <a:lstStyle>
            <a:lvl1pPr marL="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9144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3716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8288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長方形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フリーフォーム(F)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フリーフォーム(F)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5" name="フリーフォーム(F)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3" name="タイトル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 rtlCol="0"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>
            <a:lvl1pPr>
              <a:defRPr lang="ja-JP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>
            <a:lvl1pPr>
              <a:defRPr lang="ja-JP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 rtlCol="0">
            <a:noAutofit/>
          </a:bodyPr>
          <a:lstStyle>
            <a:lvl1pPr>
              <a:defRPr lang="ja-JP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セクションの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フリーフォーム(F)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17" name="フリーフォーム(F)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8" name="フリーフォーム(F)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rtlCol="0" anchor="b">
            <a:noAutofit/>
          </a:bodyPr>
          <a:lstStyle>
            <a:lvl1pPr algn="l">
              <a:defRPr lang="ja-JP" sz="60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rtlCol="0" anchor="ctr" anchorCtr="0">
            <a:noAutofit/>
          </a:bodyPr>
          <a:lstStyle>
            <a:lvl1pPr marL="0" indent="0" algn="l">
              <a:buNone/>
              <a:defRPr lang="ja-JP" sz="32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lang="ja-JP" sz="2000"/>
            </a:lvl2pPr>
            <a:lvl3pPr marL="914400" indent="0" algn="ctr">
              <a:buNone/>
              <a:defRPr lang="ja-JP" sz="1800"/>
            </a:lvl3pPr>
            <a:lvl4pPr marL="1371600" indent="0" algn="ctr">
              <a:buNone/>
              <a:defRPr lang="ja-JP" sz="1600"/>
            </a:lvl4pPr>
            <a:lvl5pPr marL="1828800" indent="0" algn="ctr">
              <a:buNone/>
              <a:defRPr lang="ja-JP" sz="1600"/>
            </a:lvl5pPr>
            <a:lvl6pPr marL="2286000" indent="0" algn="ctr">
              <a:buNone/>
              <a:defRPr lang="ja-JP" sz="1600"/>
            </a:lvl6pPr>
            <a:lvl7pPr marL="2743200" indent="0" algn="ctr">
              <a:buNone/>
              <a:defRPr lang="ja-JP" sz="1600"/>
            </a:lvl7pPr>
            <a:lvl8pPr marL="3200400" indent="0" algn="ctr">
              <a:buNone/>
              <a:defRPr lang="ja-JP" sz="1600"/>
            </a:lvl8pPr>
            <a:lvl9pPr marL="3657600" indent="0" algn="ctr">
              <a:buNone/>
              <a:defRPr lang="ja-JP" sz="1600"/>
            </a:lvl9pPr>
          </a:lstStyle>
          <a:p>
            <a:pPr rtl="0"/>
            <a:r>
              <a:rPr lang="ja-JP" dirty="0"/>
              <a:t>クリックしてサブタイトルを追加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 2 列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フリーフォーム(F)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9" name="グループ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フリーフォーム(F)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8" name="フリーフォーム(F)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 2 コンテンツ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フリーフォーム(F)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" name="フリーフォーム(F)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rtlCol="0" anchor="b">
            <a:noAutofit/>
          </a:bodyPr>
          <a:lstStyle>
            <a:lvl1pPr>
              <a:defRPr lang="ja-JP" sz="4200" b="1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14" name="コンテンツ プレースホルダー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 rtlCol="0"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 rtlCol="0"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lang="ja-JP" sz="2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グラフ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フリーフォーム(F)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4" name="フリーフォーム(F)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rtlCol="0" anchor="b">
            <a:noAutofit/>
          </a:bodyPr>
          <a:lstStyle>
            <a:lvl1pPr>
              <a:defRPr lang="ja-JP" sz="42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 rtlCol="0">
            <a:noAutofit/>
          </a:bodyPr>
          <a:lstStyle>
            <a:lvl1pPr marL="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 marL="9144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 marL="13716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 marL="1828800" indent="0">
              <a:buNone/>
              <a:defRPr lang="ja-JP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 rtl="0"/>
            <a:r>
              <a:rPr lang="ja-JP" dirty="0"/>
              <a:t>クリックしてテキストを追加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10" name="日付プレースホルダー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11" name="フッター プレースホルダー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12" name="スライド番号プレースホルダー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accent3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終了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長方形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" name="グループ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フリーフォーム(F)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" name="フリーフォーム(F)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>
                <a:defPPr>
                  <a:defRPr lang="ja-JP"/>
                </a:defPPr>
              </a:lstStyle>
              <a:p>
                <a:pPr algn="ctr" rtl="0"/>
                <a:endParaRPr lang="ja-JP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22" name="フリーフォーム(F)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7" name="フリーフォーム(F)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ja-JP"/>
              </a:defPPr>
            </a:lstStyle>
            <a:p>
              <a:pPr algn="ctr" rtl="0"/>
              <a:endParaRPr 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rtlCol="0" anchor="b">
            <a:noAutofit/>
          </a:bodyPr>
          <a:lstStyle>
            <a:lvl1pPr algn="l">
              <a:defRPr lang="ja-JP" sz="60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rtl="0"/>
            <a:r>
              <a:rPr lang="ja-JP" dirty="0"/>
              <a:t>クリックしてタイトルを追加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rtlCol="0" anchor="t" anchorCtr="0">
            <a:normAutofit/>
          </a:bodyPr>
          <a:lstStyle>
            <a:lvl1pPr marL="0" indent="0" algn="l">
              <a:buNone/>
              <a:defRPr lang="ja-JP" sz="2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 marL="457200" indent="0" algn="ctr">
              <a:buNone/>
              <a:defRPr lang="ja-JP" sz="2000"/>
            </a:lvl2pPr>
            <a:lvl3pPr marL="914400" indent="0" algn="ctr">
              <a:buNone/>
              <a:defRPr lang="ja-JP" sz="1800"/>
            </a:lvl3pPr>
            <a:lvl4pPr marL="1371600" indent="0" algn="ctr">
              <a:buNone/>
              <a:defRPr lang="ja-JP" sz="1600"/>
            </a:lvl4pPr>
            <a:lvl5pPr marL="1828800" indent="0" algn="ctr">
              <a:buNone/>
              <a:defRPr lang="ja-JP" sz="1600"/>
            </a:lvl5pPr>
            <a:lvl6pPr marL="2286000" indent="0" algn="ctr">
              <a:buNone/>
              <a:defRPr lang="ja-JP" sz="1600"/>
            </a:lvl6pPr>
            <a:lvl7pPr marL="2743200" indent="0" algn="ctr">
              <a:buNone/>
              <a:defRPr lang="ja-JP" sz="1600"/>
            </a:lvl7pPr>
            <a:lvl8pPr marL="3200400" indent="0" algn="ctr">
              <a:buNone/>
              <a:defRPr lang="ja-JP" sz="1600"/>
            </a:lvl8pPr>
            <a:lvl9pPr marL="3657600" indent="0" algn="ctr">
              <a:buNone/>
              <a:defRPr lang="ja-JP" sz="1600"/>
            </a:lvl9pPr>
          </a:lstStyle>
          <a:p>
            <a:pPr lvl="0" rtl="0"/>
            <a:r>
              <a:rPr lang="ja-JP" dirty="0"/>
              <a:t>クリックしてテキストを追加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ja-JP"/>
            </a:defPPr>
          </a:lstStyle>
          <a:p>
            <a:pPr rtl="0"/>
            <a:r>
              <a:rPr lang="ja-JP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ja-JP"/>
            </a:defPPr>
          </a:lstStyle>
          <a:p>
            <a:pPr lvl="0" rtl="0"/>
            <a:r>
              <a:rPr lang="ja-JP" dirty="0"/>
              <a:t>クリックしてマスター テキストのスタイルを編集</a:t>
            </a:r>
          </a:p>
          <a:p>
            <a:pPr lvl="1" rtl="0"/>
            <a:r>
              <a:rPr lang="ja-JP" dirty="0"/>
              <a:t>第 2 レベル</a:t>
            </a:r>
          </a:p>
          <a:p>
            <a:pPr lvl="2" rtl="0"/>
            <a:r>
              <a:rPr lang="ja-JP" dirty="0"/>
              <a:t>第 3 レベル</a:t>
            </a:r>
          </a:p>
          <a:p>
            <a:pPr lvl="3" rtl="0"/>
            <a:r>
              <a:rPr lang="ja-JP" dirty="0"/>
              <a:t>第 4 レベル</a:t>
            </a:r>
          </a:p>
          <a:p>
            <a:pPr lvl="4" rtl="0"/>
            <a:r>
              <a:rPr lang="ja-JP" dirty="0"/>
              <a:t>第 5 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en-US" dirty="0"/>
              <a:t>20XX/9/8</a:t>
            </a: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lang="ja-JP" sz="120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294A09A9-5501-47C1-A89A-A340965A2BE2}" type="slidenum">
              <a:rPr lang="en-US" altLang="ja-JP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59" r:id="rId4"/>
    <p:sldLayoutId id="2147483668" r:id="rId5"/>
    <p:sldLayoutId id="2147483669" r:id="rId6"/>
    <p:sldLayoutId id="2147483661" r:id="rId7"/>
    <p:sldLayoutId id="2147483666" r:id="rId8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1" lang="ja-JP" sz="4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lang="ja-JP" sz="2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2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1pPr>
      <a:lvl2pPr marL="4572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2pPr>
      <a:lvl3pPr marL="9144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3pPr>
      <a:lvl4pPr marL="13716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4pPr>
      <a:lvl5pPr marL="18288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5pPr>
      <a:lvl6pPr marL="22860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6pPr>
      <a:lvl7pPr marL="27432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7pPr>
      <a:lvl8pPr marL="32004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8pPr>
      <a:lvl9pPr marL="3657600" algn="l" defTabSz="914400" rtl="0" eaLnBrk="1" latinLnBrk="0" hangingPunct="1">
        <a:defRPr kumimoji="1" lang="ja-JP" sz="1800" kern="1200">
          <a:solidFill>
            <a:schemeClr val="tx1"/>
          </a:solidFill>
          <a:latin typeface="+mn-ea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>
            <a:extLst>
              <a:ext uri="{FF2B5EF4-FFF2-40B4-BE49-F238E27FC236}">
                <a16:creationId xmlns:a16="http://schemas.microsoft.com/office/drawing/2014/main" id="{8EC21933-6E45-E634-8354-BB79A1494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4" y="102021"/>
            <a:ext cx="9779183" cy="1744415"/>
          </a:xfrm>
        </p:spPr>
        <p:txBody>
          <a:bodyPr/>
          <a:lstStyle/>
          <a:p>
            <a:pPr algn="r"/>
            <a:r>
              <a:rPr lang="en-US" altLang="ja-JP" sz="2000" dirty="0"/>
              <a:t>2025</a:t>
            </a:r>
            <a:r>
              <a:rPr lang="ja-JP" altLang="en-US" sz="2000" dirty="0"/>
              <a:t>年</a:t>
            </a:r>
            <a:r>
              <a:rPr lang="en-US" altLang="ja-JP" sz="2000" dirty="0"/>
              <a:t>3</a:t>
            </a:r>
            <a:r>
              <a:rPr lang="ja-JP" altLang="en-US" sz="2000" dirty="0"/>
              <a:t>月２日</a:t>
            </a:r>
            <a:br>
              <a:rPr lang="en-US" altLang="ja-JP" sz="2000" dirty="0"/>
            </a:br>
            <a:br>
              <a:rPr lang="en-US" altLang="ja-JP" sz="2000" dirty="0"/>
            </a:br>
            <a:endParaRPr lang="en-US" sz="2000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8CC2F88A-F820-C193-505F-160D12D28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6780" y="1395662"/>
            <a:ext cx="9779182" cy="5133473"/>
          </a:xfrm>
        </p:spPr>
        <p:txBody>
          <a:bodyPr>
            <a:normAutofit fontScale="92500" lnSpcReduction="10000"/>
          </a:bodyPr>
          <a:lstStyle/>
          <a:p>
            <a:r>
              <a:rPr lang="ja-JP" altLang="en-US" sz="3500" dirty="0"/>
              <a:t>国際ロータリー第</a:t>
            </a:r>
            <a:r>
              <a:rPr lang="en-US" altLang="ja-JP" sz="3500" dirty="0"/>
              <a:t>2830</a:t>
            </a:r>
            <a:r>
              <a:rPr lang="ja-JP" altLang="en-US" sz="3500" dirty="0"/>
              <a:t>地区</a:t>
            </a:r>
            <a:endParaRPr lang="en-US" altLang="ja-JP" sz="3500" dirty="0"/>
          </a:p>
          <a:p>
            <a:endParaRPr lang="en-US" sz="1800" dirty="0"/>
          </a:p>
          <a:p>
            <a:endParaRPr lang="en-US" sz="1800" dirty="0"/>
          </a:p>
          <a:p>
            <a:endParaRPr lang="en-US" altLang="ja-JP" sz="3600" dirty="0"/>
          </a:p>
          <a:p>
            <a:endParaRPr lang="en-US" altLang="ja-JP" sz="3600" dirty="0"/>
          </a:p>
          <a:p>
            <a:r>
              <a:rPr lang="ja-JP" altLang="en-US" sz="3600" dirty="0"/>
              <a:t>地区チームラーニングセミナー（</a:t>
            </a:r>
            <a:r>
              <a:rPr lang="en-US" altLang="ja-JP" sz="3600" dirty="0"/>
              <a:t>DTLS</a:t>
            </a:r>
            <a:r>
              <a:rPr lang="ja-JP" altLang="en-US" sz="3600" dirty="0"/>
              <a:t>）の趣旨説明</a:t>
            </a:r>
            <a:endParaRPr lang="en-US" altLang="ja-JP" sz="3600" dirty="0"/>
          </a:p>
          <a:p>
            <a:endParaRPr lang="en-US" sz="3600" dirty="0"/>
          </a:p>
          <a:p>
            <a:pPr algn="r"/>
            <a:r>
              <a:rPr lang="ja-JP" altLang="en-US" sz="3600" dirty="0"/>
              <a:t>　　　　　　　　   </a:t>
            </a:r>
            <a:r>
              <a:rPr lang="ja-JP" altLang="en-US" sz="1800" dirty="0"/>
              <a:t>国際ロータリー第</a:t>
            </a:r>
            <a:r>
              <a:rPr lang="en-US" altLang="ja-JP" sz="1800" dirty="0"/>
              <a:t>2830</a:t>
            </a:r>
            <a:r>
              <a:rPr lang="ja-JP" altLang="en-US" sz="1800" dirty="0"/>
              <a:t>地区</a:t>
            </a:r>
            <a:r>
              <a:rPr lang="en-US" altLang="ja-JP" sz="1800" dirty="0"/>
              <a:t>2019</a:t>
            </a:r>
            <a:r>
              <a:rPr lang="ja-JP" altLang="en-US" sz="1800" dirty="0"/>
              <a:t>ー</a:t>
            </a:r>
            <a:r>
              <a:rPr lang="en-US" altLang="ja-JP" sz="1800" dirty="0"/>
              <a:t>2020</a:t>
            </a:r>
            <a:r>
              <a:rPr lang="ja-JP" altLang="en-US" sz="1800" dirty="0"/>
              <a:t>年度ガバナー</a:t>
            </a:r>
            <a:r>
              <a:rPr lang="en-US" altLang="ja-JP" sz="3600" dirty="0"/>
              <a:t>  </a:t>
            </a:r>
          </a:p>
          <a:p>
            <a:pPr algn="ctr"/>
            <a:r>
              <a:rPr lang="en-US" altLang="ja-JP" sz="3600" dirty="0"/>
              <a:t>                   </a:t>
            </a:r>
            <a:r>
              <a:rPr lang="ja-JP" altLang="en-US" sz="1800" dirty="0"/>
              <a:t>国際ロータリー第</a:t>
            </a:r>
            <a:r>
              <a:rPr lang="en-US" altLang="ja-JP" sz="1800" dirty="0"/>
              <a:t>2830</a:t>
            </a:r>
            <a:r>
              <a:rPr lang="ja-JP" altLang="en-US" sz="1800" dirty="0"/>
              <a:t>地区</a:t>
            </a:r>
            <a:r>
              <a:rPr lang="en-US" altLang="ja-JP" sz="1800" dirty="0"/>
              <a:t>2025</a:t>
            </a:r>
            <a:r>
              <a:rPr lang="ja-JP" altLang="en-US" sz="1800" dirty="0"/>
              <a:t>ー</a:t>
            </a:r>
            <a:r>
              <a:rPr lang="en-US" altLang="ja-JP" sz="1800" dirty="0"/>
              <a:t>2026</a:t>
            </a:r>
            <a:r>
              <a:rPr lang="ja-JP" altLang="en-US" sz="1800" dirty="0"/>
              <a:t>年度地区ラーニングファシリテーター</a:t>
            </a:r>
            <a:endParaRPr lang="en-US" altLang="ja-JP" sz="1800" dirty="0"/>
          </a:p>
          <a:p>
            <a:pPr algn="r"/>
            <a:r>
              <a:rPr lang="ja-JP" altLang="en-US" sz="1800" dirty="0"/>
              <a:t>　　　　　　　　　　　　　　　　　　　　　　　　　　　　　　　　　　　　　　　　　　　　　　　　　　　　　　　　　　　　　　　　　　　　　　　　　</a:t>
            </a:r>
            <a:r>
              <a:rPr lang="ja-JP" altLang="en-US" sz="2000" dirty="0"/>
              <a:t>沼田　廣</a:t>
            </a:r>
            <a:r>
              <a:rPr lang="en-US" sz="3600" dirty="0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F51FD-FD74-98E4-4878-A8DA44263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6133" y="-270697"/>
            <a:ext cx="10036960" cy="1744415"/>
          </a:xfrm>
        </p:spPr>
        <p:txBody>
          <a:bodyPr/>
          <a:lstStyle/>
          <a:p>
            <a:r>
              <a:rPr kumimoji="1" lang="ja-JP" altLang="en-US" sz="4000" dirty="0"/>
              <a:t>地区チームラーニングセミナー（</a:t>
            </a:r>
            <a:r>
              <a:rPr kumimoji="1" lang="en-US" altLang="ja-JP" sz="4000" dirty="0"/>
              <a:t>DTLS)</a:t>
            </a:r>
            <a:r>
              <a:rPr kumimoji="1" lang="ja-JP" altLang="en-US" sz="4000" dirty="0"/>
              <a:t>の目的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53D75F-BF10-5F55-5333-0C95CC551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5" y="2017467"/>
            <a:ext cx="9779182" cy="4093401"/>
          </a:xfrm>
        </p:spPr>
        <p:txBody>
          <a:bodyPr>
            <a:normAutofit lnSpcReduction="10000"/>
          </a:bodyPr>
          <a:lstStyle/>
          <a:p>
            <a:r>
              <a:rPr kumimoji="1" lang="ja-JP" altLang="en-US" dirty="0"/>
              <a:t>従来、「地区チーム研修セミナー（</a:t>
            </a:r>
            <a:r>
              <a:rPr kumimoji="1" lang="en-US" altLang="ja-JP" dirty="0"/>
              <a:t>DTTS)</a:t>
            </a:r>
            <a:r>
              <a:rPr lang="ja-JP" altLang="en-US" dirty="0"/>
              <a:t>と呼ばれていたが、</a:t>
            </a:r>
            <a:r>
              <a:rPr lang="en-US" altLang="ja-JP" dirty="0"/>
              <a:t>2024</a:t>
            </a:r>
            <a:r>
              <a:rPr lang="ja-JP" altLang="en-US" dirty="0"/>
              <a:t>年１月の</a:t>
            </a:r>
            <a:r>
              <a:rPr lang="en-US" altLang="ja-JP" dirty="0"/>
              <a:t>RI</a:t>
            </a:r>
            <a:r>
              <a:rPr lang="ja-JP" altLang="en-US" dirty="0"/>
              <a:t>理事会で名称変更が決定された（英語名：</a:t>
            </a:r>
            <a:r>
              <a:rPr lang="en-US" altLang="ja-JP" dirty="0"/>
              <a:t>District Team Learning Seminar </a:t>
            </a:r>
            <a:r>
              <a:rPr lang="ja-JP" altLang="en-US" dirty="0"/>
              <a:t>略称：</a:t>
            </a:r>
            <a:r>
              <a:rPr lang="en-US" altLang="ja-JP" dirty="0"/>
              <a:t>DTLS</a:t>
            </a:r>
            <a:r>
              <a:rPr lang="ja-JP" altLang="en-US" dirty="0"/>
              <a:t>）。セミナーのスタイルが</a:t>
            </a:r>
            <a:endParaRPr lang="en-US" altLang="ja-JP" dirty="0"/>
          </a:p>
          <a:p>
            <a:r>
              <a:rPr lang="ja-JP" altLang="en-US" dirty="0"/>
              <a:t>講演型から参加型になったということである。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・次期ガバナー補佐および次期地区委員と委員長が就任に備える。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・地区ガバナーエレクトに、地区リーダーシップを築き、クラブを支援する</a:t>
            </a:r>
            <a:endParaRPr lang="en-US" altLang="ja-JP" dirty="0"/>
          </a:p>
          <a:p>
            <a:r>
              <a:rPr kumimoji="1" lang="ja-JP" altLang="en-US" dirty="0"/>
              <a:t>　ようチームの意欲を高める機会を提供する。</a:t>
            </a:r>
            <a:r>
              <a:rPr kumimoji="1" lang="ja-JP" altLang="en-US" sz="1800" dirty="0"/>
              <a:t>（ロータリー章典</a:t>
            </a:r>
            <a:r>
              <a:rPr kumimoji="1" lang="en-US" altLang="ja-JP" sz="1800" dirty="0"/>
              <a:t>20.080.1.)</a:t>
            </a:r>
          </a:p>
        </p:txBody>
      </p:sp>
    </p:spTree>
    <p:extLst>
      <p:ext uri="{BB962C8B-B14F-4D97-AF65-F5344CB8AC3E}">
        <p14:creationId xmlns:p14="http://schemas.microsoft.com/office/powerpoint/2010/main" val="3150315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986706-22B8-1EB4-75C5-880367646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地区</a:t>
            </a:r>
            <a:r>
              <a:rPr kumimoji="1" lang="ja-JP" altLang="en-US" sz="4000" dirty="0"/>
              <a:t>チームラーニングセミナーの参加者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0BB6D5F-C99D-BC62-545F-D9BE80783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次期ロータリー年度に、ガバナーエレクトに任命された次の者を含むものとする。</a:t>
            </a:r>
            <a:endParaRPr kumimoji="1" lang="en-US" altLang="ja-JP" dirty="0"/>
          </a:p>
          <a:p>
            <a:endParaRPr lang="en-US" altLang="ja-JP" dirty="0"/>
          </a:p>
          <a:p>
            <a:r>
              <a:rPr lang="ja-JP" altLang="en-US" dirty="0"/>
              <a:t>・地区ローターアクト代表</a:t>
            </a:r>
            <a:endParaRPr lang="en-US" altLang="ja-JP" dirty="0"/>
          </a:p>
          <a:p>
            <a:r>
              <a:rPr lang="ja-JP" altLang="en-US" dirty="0"/>
              <a:t>・ガバナー補佐</a:t>
            </a:r>
            <a:endParaRPr lang="en-US" altLang="ja-JP" dirty="0"/>
          </a:p>
          <a:p>
            <a:r>
              <a:rPr lang="ja-JP" altLang="en-US" dirty="0"/>
              <a:t>・地区委員会委員長および委員</a:t>
            </a:r>
            <a:r>
              <a:rPr lang="ja-JP" altLang="en-US" sz="1400" dirty="0"/>
              <a:t>（ロータリー章典</a:t>
            </a:r>
            <a:r>
              <a:rPr lang="en-US" altLang="ja-JP" sz="1400" dirty="0"/>
              <a:t>20.080.2.)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45137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3A1BC9-2F49-67CD-AE70-9BCBBC851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地区チームラーニングセミナー</a:t>
            </a:r>
            <a:r>
              <a:rPr lang="ja-JP" altLang="en-US" dirty="0"/>
              <a:t>の構成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A2D767-80F4-713A-50D4-CFEE71074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kumimoji="1" lang="ja-JP" altLang="en-US" sz="2000" dirty="0"/>
              <a:t>プログラムの目的を達成するために、次の構成要素が含まれる。</a:t>
            </a:r>
            <a:endParaRPr kumimoji="1" lang="en-US" altLang="ja-JP" sz="2000" dirty="0"/>
          </a:p>
          <a:p>
            <a:r>
              <a:rPr lang="ja-JP" altLang="en-US" sz="2000" dirty="0"/>
              <a:t>・</a:t>
            </a:r>
            <a:r>
              <a:rPr lang="en-US" altLang="ja-JP" sz="2000" dirty="0"/>
              <a:t>RI</a:t>
            </a:r>
            <a:r>
              <a:rPr lang="ja-JP" altLang="en-US" sz="2000" dirty="0"/>
              <a:t>テーマ</a:t>
            </a:r>
            <a:endParaRPr lang="en-US" altLang="ja-JP" sz="2000" dirty="0"/>
          </a:p>
          <a:p>
            <a:r>
              <a:rPr kumimoji="1" lang="ja-JP" altLang="en-US" sz="2000" dirty="0"/>
              <a:t>・地区の管理運営</a:t>
            </a:r>
            <a:endParaRPr kumimoji="1" lang="en-US" altLang="ja-JP" sz="2000" dirty="0"/>
          </a:p>
          <a:p>
            <a:r>
              <a:rPr lang="ja-JP" altLang="en-US" sz="2000" dirty="0"/>
              <a:t>・役割と責務</a:t>
            </a:r>
            <a:endParaRPr lang="en-US" altLang="ja-JP" sz="2000" dirty="0"/>
          </a:p>
          <a:p>
            <a:r>
              <a:rPr kumimoji="1" lang="ja-JP" altLang="en-US" sz="2000" dirty="0"/>
              <a:t>・クラブ・リーダーシップ・プランおよび地区リーダーシップ・プランの下で</a:t>
            </a:r>
            <a:endParaRPr kumimoji="1" lang="en-US" altLang="ja-JP" sz="2000" dirty="0"/>
          </a:p>
          <a:p>
            <a:r>
              <a:rPr lang="ja-JP" altLang="en-US" sz="2000" dirty="0"/>
              <a:t>　クラブと協力する。</a:t>
            </a:r>
            <a:endParaRPr lang="en-US" altLang="ja-JP" sz="2000" dirty="0"/>
          </a:p>
          <a:p>
            <a:r>
              <a:rPr kumimoji="1" lang="ja-JP" altLang="en-US" sz="2000" dirty="0"/>
              <a:t>・ロータリークラブ・セントラルを理解する。</a:t>
            </a:r>
            <a:endParaRPr kumimoji="1" lang="en-US" altLang="ja-JP" sz="2000" dirty="0"/>
          </a:p>
          <a:p>
            <a:r>
              <a:rPr kumimoji="1" lang="ja-JP" altLang="en-US" sz="2000" dirty="0"/>
              <a:t>・リソース</a:t>
            </a:r>
            <a:endParaRPr kumimoji="1" lang="en-US" altLang="ja-JP" sz="2000" dirty="0"/>
          </a:p>
          <a:p>
            <a:r>
              <a:rPr lang="ja-JP" altLang="en-US" sz="2000" dirty="0"/>
              <a:t>・年次計画と長期計画</a:t>
            </a:r>
            <a:endParaRPr lang="en-US" altLang="ja-JP" sz="2000" dirty="0"/>
          </a:p>
          <a:p>
            <a:r>
              <a:rPr kumimoji="1" lang="ja-JP" altLang="en-US" sz="2000" dirty="0"/>
              <a:t>・コミュニケーション</a:t>
            </a:r>
            <a:r>
              <a:rPr kumimoji="1" lang="ja-JP" altLang="en-US" sz="1400" dirty="0"/>
              <a:t>（ロータリー章典</a:t>
            </a:r>
            <a:r>
              <a:rPr kumimoji="1" lang="en-US" altLang="ja-JP" sz="1400" dirty="0"/>
              <a:t>20.080.3.)</a:t>
            </a:r>
          </a:p>
          <a:p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230501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1DE23E-E701-750B-9F2B-9EC37D7B8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地区チームラーニングセミナーの実施時期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FA6BAB-C500-91BE-FEB1-F3F75506F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kumimoji="1" lang="en-US" altLang="ja-JP" sz="3600" dirty="0"/>
          </a:p>
          <a:p>
            <a:r>
              <a:rPr kumimoji="1" lang="ja-JP" altLang="en-US" sz="3600" dirty="0"/>
              <a:t>丸</a:t>
            </a:r>
            <a:r>
              <a:rPr lang="en-US" altLang="ja-JP" sz="3600" dirty="0"/>
              <a:t>1</a:t>
            </a:r>
            <a:r>
              <a:rPr kumimoji="1" lang="ja-JP" altLang="en-US" sz="3600" dirty="0"/>
              <a:t>日の地区チームラーニングセミナーを国際協議会</a:t>
            </a:r>
            <a:endParaRPr kumimoji="1" lang="en-US" altLang="ja-JP" sz="3600" dirty="0"/>
          </a:p>
          <a:p>
            <a:endParaRPr kumimoji="1" lang="en-US" altLang="ja-JP" sz="3600" dirty="0"/>
          </a:p>
          <a:p>
            <a:r>
              <a:rPr kumimoji="1" lang="ja-JP" altLang="en-US" sz="3600" dirty="0"/>
              <a:t>の後、</a:t>
            </a:r>
            <a:r>
              <a:rPr kumimoji="1" lang="en-US" altLang="ja-JP" sz="3600" dirty="0"/>
              <a:t>PETS</a:t>
            </a:r>
            <a:r>
              <a:rPr kumimoji="1" lang="ja-JP" altLang="en-US" sz="3600" dirty="0"/>
              <a:t>の前に開催すべきである。</a:t>
            </a:r>
            <a:r>
              <a:rPr kumimoji="1" lang="en-US" altLang="ja-JP" sz="1400" dirty="0"/>
              <a:t>(</a:t>
            </a:r>
            <a:r>
              <a:rPr kumimoji="1" lang="ja-JP" altLang="en-US" sz="1400" dirty="0"/>
              <a:t>ロータリー章典</a:t>
            </a:r>
            <a:r>
              <a:rPr kumimoji="1" lang="en-US" altLang="ja-JP" sz="1400" dirty="0"/>
              <a:t>20.080.4.)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220271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EEC21B-3D66-AA53-291A-F51575B3C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地区チームラーニングセミナーの指導者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5D6EDC-DEF5-8965-0726-03397D473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kumimoji="1" lang="en-US" altLang="ja-JP" dirty="0"/>
          </a:p>
          <a:p>
            <a:r>
              <a:rPr kumimoji="1" lang="ja-JP" altLang="en-US" dirty="0"/>
              <a:t>・ガバナーエレクトは、地区チームラーニングセミナーのプログラム全般</a:t>
            </a:r>
            <a:endParaRPr kumimoji="1" lang="en-US" altLang="ja-JP" dirty="0"/>
          </a:p>
          <a:p>
            <a:r>
              <a:rPr lang="ja-JP" altLang="en-US" dirty="0"/>
              <a:t>　の責任者である。</a:t>
            </a:r>
            <a:endParaRPr lang="en-US" altLang="ja-JP" dirty="0"/>
          </a:p>
          <a:p>
            <a:endParaRPr kumimoji="1" lang="en-US" altLang="ja-JP" dirty="0"/>
          </a:p>
          <a:p>
            <a:r>
              <a:rPr lang="ja-JP" altLang="en-US" dirty="0"/>
              <a:t>・地区ラーニングファシリテーターは、セミナーの計画と実施の責任者で</a:t>
            </a:r>
            <a:endParaRPr lang="en-US" altLang="ja-JP" dirty="0"/>
          </a:p>
          <a:p>
            <a:r>
              <a:rPr kumimoji="1" lang="ja-JP" altLang="en-US" dirty="0"/>
              <a:t>　ある。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・セミナーの指導者チームは、資格を備えた</a:t>
            </a:r>
            <a:r>
              <a:rPr lang="ja-JP" altLang="en-US" dirty="0"/>
              <a:t>パストガバナーを含むもの</a:t>
            </a:r>
            <a:endParaRPr lang="en-US" altLang="ja-JP" dirty="0"/>
          </a:p>
          <a:p>
            <a:r>
              <a:rPr kumimoji="1" lang="ja-JP" altLang="en-US" dirty="0"/>
              <a:t>　とする。</a:t>
            </a:r>
            <a:r>
              <a:rPr kumimoji="1" lang="ja-JP" altLang="en-US" sz="1400" dirty="0"/>
              <a:t>（ロータリー章典</a:t>
            </a:r>
            <a:r>
              <a:rPr kumimoji="1" lang="en-US" altLang="ja-JP" sz="1400" dirty="0"/>
              <a:t>20.080.5)</a:t>
            </a:r>
          </a:p>
          <a:p>
            <a:pPr algn="r"/>
            <a:r>
              <a:rPr lang="ja-JP" altLang="en-US"/>
              <a:t>以上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9349228"/>
      </p:ext>
    </p:extLst>
  </p:cSld>
  <p:clrMapOvr>
    <a:masterClrMapping/>
  </p:clrMapOvr>
</p:sld>
</file>

<file path=ppt/theme/theme1.xml><?xml version="1.0" encoding="utf-8"?>
<a:theme xmlns:a="http://schemas.openxmlformats.org/drawingml/2006/main" name="ユーザー設定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3135418_TF45331398_Win32" id="{425936A9-D287-42E4-A79F-75E6950236D6}" vid="{12592F7F-909F-4315-8BE5-A7B4FB28679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eiryo UI" panose="020F0302020204030204"/>
        <a:ea typeface=""/>
        <a:cs typeface=""/>
        <a:font script="Jpan" typeface="Meiryo UI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eiryo UI" panose="020F0502020204030204"/>
        <a:ea typeface=""/>
        <a:cs typeface=""/>
        <a:font script="Jpan" typeface="Meiryo UI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eiryo UI" panose="020F0302020204030204"/>
        <a:ea typeface=""/>
        <a:cs typeface=""/>
        <a:font script="Jpan" typeface="Meiryo UI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eiryo UI" panose="020F0502020204030204"/>
        <a:ea typeface=""/>
        <a:cs typeface=""/>
        <a:font script="Jpan" typeface="Meiryo UI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E98C35-9ECE-4425-BCBA-00E118C705CE}">
  <ds:schemaRefs>
    <ds:schemaRef ds:uri="http://schemas.microsoft.com/office/infopath/2007/PartnerControls"/>
    <ds:schemaRef ds:uri="http://schemas.microsoft.com/sharepoint/v3"/>
    <ds:schemaRef ds:uri="http://purl.org/dc/terms/"/>
    <ds:schemaRef ds:uri="http://schemas.microsoft.com/office/2006/documentManagement/types"/>
    <ds:schemaRef ds:uri="http://purl.org/dc/dcmitype/"/>
    <ds:schemaRef ds:uri="230e9df3-be65-4c73-a93b-d1236ebd677e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16c05727-aa75-4e4a-9b5f-8a80a1165891"/>
    <ds:schemaRef ds:uri="71af3243-3dd4-4a8d-8c0d-dd76da1f02a5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{9D97CD5C-BE98-40DD-A684-4CC03A27CF82}tf45331398_win32</Template>
  <TotalTime>116</TotalTime>
  <Words>361</Words>
  <Application>Microsoft Office PowerPoint</Application>
  <PresentationFormat>ワイド画面</PresentationFormat>
  <Paragraphs>53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9" baseType="lpstr">
      <vt:lpstr>Meiryo UI</vt:lpstr>
      <vt:lpstr>Arial</vt:lpstr>
      <vt:lpstr>ユーザー設定</vt:lpstr>
      <vt:lpstr>2025年3月２日  </vt:lpstr>
      <vt:lpstr>地区チームラーニングセミナー（DTLS)の目的</vt:lpstr>
      <vt:lpstr>地区チームラーニングセミナーの参加者</vt:lpstr>
      <vt:lpstr>地区チームラーニングセミナーの構成</vt:lpstr>
      <vt:lpstr>地区チームラーニングセミナーの実施時期</vt:lpstr>
      <vt:lpstr>地区チームラーニングセミナーの指導者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廣 沼田</dc:creator>
  <cp:lastModifiedBy>藤井 健二</cp:lastModifiedBy>
  <cp:revision>17</cp:revision>
  <cp:lastPrinted>2025-01-19T03:22:48Z</cp:lastPrinted>
  <dcterms:created xsi:type="dcterms:W3CDTF">2025-01-13T08:06:28Z</dcterms:created>
  <dcterms:modified xsi:type="dcterms:W3CDTF">2025-01-23T02:26:34Z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