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33"/>
  </p:notesMasterIdLst>
  <p:sldIdLst>
    <p:sldId id="1018" r:id="rId3"/>
    <p:sldId id="293" r:id="rId4"/>
    <p:sldId id="854" r:id="rId5"/>
    <p:sldId id="920" r:id="rId6"/>
    <p:sldId id="773" r:id="rId7"/>
    <p:sldId id="1002" r:id="rId8"/>
    <p:sldId id="979" r:id="rId9"/>
    <p:sldId id="997" r:id="rId10"/>
    <p:sldId id="1003" r:id="rId11"/>
    <p:sldId id="1004" r:id="rId12"/>
    <p:sldId id="989" r:id="rId13"/>
    <p:sldId id="906" r:id="rId14"/>
    <p:sldId id="944" r:id="rId15"/>
    <p:sldId id="930" r:id="rId16"/>
    <p:sldId id="945" r:id="rId17"/>
    <p:sldId id="935" r:id="rId18"/>
    <p:sldId id="1001" r:id="rId19"/>
    <p:sldId id="758" r:id="rId20"/>
    <p:sldId id="261" r:id="rId21"/>
    <p:sldId id="283" r:id="rId22"/>
    <p:sldId id="267" r:id="rId23"/>
    <p:sldId id="1027" r:id="rId24"/>
    <p:sldId id="1021" r:id="rId25"/>
    <p:sldId id="1024" r:id="rId26"/>
    <p:sldId id="1025" r:id="rId27"/>
    <p:sldId id="1026" r:id="rId28"/>
    <p:sldId id="1022" r:id="rId29"/>
    <p:sldId id="1023" r:id="rId30"/>
    <p:sldId id="923" r:id="rId31"/>
    <p:sldId id="1019" r:id="rId32"/>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4F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EF34C-8C7C-4801-87EA-B720F91EE045}" v="182" dt="2023-08-18T03:58:53.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39" autoAdjust="0"/>
    <p:restoredTop sz="93567" autoAdjust="0"/>
  </p:normalViewPr>
  <p:slideViewPr>
    <p:cSldViewPr snapToGrid="0">
      <p:cViewPr varScale="1">
        <p:scale>
          <a:sx n="53" d="100"/>
          <a:sy n="53" d="100"/>
        </p:scale>
        <p:origin x="48"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30T05:42:47.718"/>
    </inkml:context>
    <inkml:brush xml:id="br0">
      <inkml:brushProperty name="width" value="0.1" units="cm"/>
      <inkml:brushProperty name="height" value="0.1" units="cm"/>
      <inkml:brushProperty name="color" value="#EEB3A6"/>
      <inkml:brushProperty name="inkEffects" value="rosegold"/>
      <inkml:brushProperty name="anchorX" value="813.39093"/>
      <inkml:brushProperty name="anchorY" value="365.93762"/>
      <inkml:brushProperty name="scaleFactor" value="0.5"/>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30T05:44:37.187"/>
    </inkml:context>
    <inkml:brush xml:id="br0">
      <inkml:brushProperty name="width" value="0.2" units="cm"/>
      <inkml:brushProperty name="height" value="0.2" units="cm"/>
      <inkml:brushProperty name="color" value="#66CC00"/>
    </inkml:brush>
  </inkml:definitions>
  <inkml:trace contextRef="#ctx0" brushRef="#br0">1654 1744 24575,'-891'0'0,"850"-2"0,-44-7 0,-20-2 0,97 11 0,0 0 0,0-1 0,0-1 0,1 1 0,-1-1 0,0-1 0,1 1 0,0-1 0,-1 0 0,1-1 0,0 0 0,1 0 0,-1-1 0,1 1 0,-10-10 0,-40-46 0,-75-102 0,-24-26 0,147 179 0,0-1 0,0 1 0,-8-14 0,13 17 0,0 0 0,0 0 0,0 0 0,1 0 0,0-1 0,0 1 0,-1-12 0,0-25 0,6-82 0,-1 62 0,-2 30 0,0 21 0,0 1 0,0-1 0,1 0 0,1 1 0,0-1 0,4-12 0,22-58 0,-24 72 0,1 1 0,0-1 0,0 1 0,1 0 0,0 1 0,0-1 0,1 1 0,9-8 0,-9 9 0,1-1 0,-2 0 0,1 0 0,-1-1 0,0 1 0,-1-1 0,0-1 0,4-9 0,-5 6 0,1 1 0,0 0 0,0 0 0,1 0 0,1 1 0,0 0 0,1 0 0,10-12 0,77-90 0,-55 62 0,-28 38 0,0 1 0,2 0 0,-1 1 0,29-18 0,-20 14 0,-14 10 0,1 0 0,0 0 0,0 1 0,0 0 0,0 0 0,0 1 0,11-2 0,-3 2 0,1 1 0,0 0 0,18 1 0,504 5 0,-511-3 0,-18-1 0,1 1 0,-1-1 0,0-1 0,1 0 0,-1-1 0,17-4 0,-9-1 0,109-42 0,-93 32 0,-25 11 0,0 1 0,0 0 0,0 1 0,14-4 0,-3 3 0,1 2 0,37-2 0,45 7 0,-46-1 0,633 1 0,-379-3 0,-295 2 0,-1 0 0,0 1 0,0 1 0,0 1 0,-1 0 0,1 1 0,-1 0 0,21 11 0,-4 1 0,-2 1 0,50 38 0,-61-39 0,0 1 0,19 24 0,26 43 0,-22-26 0,-34-49 0,-1 1 0,0 0 0,-1 0 0,-1 1 0,8 20 0,11 62 0,-7-26 0,-5-21 0,-2 0 0,-2 1 0,-2 0 0,0 69 0,-6-73 0,-7 48 0,5-76 0,-1 0 0,0-1 0,-2 1 0,0-1 0,0 0 0,-12 21 0,-38 66 0,49-93 0,0-1 0,0 0 0,-1 0 0,0-1 0,0 0 0,-12 9 0,-16 15 0,-25 27 0,47-47 0,0-1 0,-1 0 0,0-1 0,-1 0 0,0-1 0,-16 5 0,29-11 0,-7 2 0,1 1 0,-1 1 0,-10 9 0,12-9 0,1-1 0,-1 0 0,0-1 0,0 0 0,-14 7 0,7-8 0,0 1 0,-1-2 0,1 0 0,0-1 0,-21 0 0,12-1 0,-25 4 0,-19 5 0,-110 1 0,139-11 0,-45 2 0,72 0 0,0 1 0,0 0 0,0 0 0,0 1 0,-14 5 0,-10 9 0,22-11 0,0 0 0,0-1 0,-24 7 0,15-6 0,-1 1 0,-27 13 0,28-10 0,0-2 0,-31 8 0,26-12 0,0 0 0,-33 0 0,-55-6 0,44 1 0,-264 0-1365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7980DF1-FE83-44B0-B61E-C379B0FFB141}" type="datetimeFigureOut">
              <a:rPr kumimoji="1" lang="ja-JP" altLang="en-US" smtClean="0"/>
              <a:t>2025/5/8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0D949F9-7083-45C9-9916-D11C5A39D6D6}" type="slidenum">
              <a:rPr kumimoji="1" lang="ja-JP" altLang="en-US" smtClean="0"/>
              <a:t>‹#›</a:t>
            </a:fld>
            <a:endParaRPr kumimoji="1" lang="ja-JP" altLang="en-US"/>
          </a:p>
        </p:txBody>
      </p:sp>
    </p:spTree>
    <p:extLst>
      <p:ext uri="{BB962C8B-B14F-4D97-AF65-F5344CB8AC3E}">
        <p14:creationId xmlns:p14="http://schemas.microsoft.com/office/powerpoint/2010/main" val="15553400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D949F9-7083-45C9-9916-D11C5A39D6D6}" type="slidenum">
              <a:rPr kumimoji="1" lang="ja-JP" altLang="en-US" smtClean="0"/>
              <a:t>1</a:t>
            </a:fld>
            <a:endParaRPr kumimoji="1" lang="ja-JP" altLang="en-US"/>
          </a:p>
        </p:txBody>
      </p:sp>
    </p:spTree>
    <p:extLst>
      <p:ext uri="{BB962C8B-B14F-4D97-AF65-F5344CB8AC3E}">
        <p14:creationId xmlns:p14="http://schemas.microsoft.com/office/powerpoint/2010/main" val="330759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1ECCD29-5E68-4A8A-AD40-D0A485B0B3FB}" type="slidenum">
              <a:rPr kumimoji="1" lang="ja-JP" altLang="en-US" smtClean="0"/>
              <a:t>13</a:t>
            </a:fld>
            <a:endParaRPr kumimoji="1" lang="ja-JP" altLang="en-US"/>
          </a:p>
        </p:txBody>
      </p:sp>
    </p:spTree>
    <p:extLst>
      <p:ext uri="{BB962C8B-B14F-4D97-AF65-F5344CB8AC3E}">
        <p14:creationId xmlns:p14="http://schemas.microsoft.com/office/powerpoint/2010/main" val="1695860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01609B90-28A2-41B0-A7F8-466CF2CE36C1}" type="slidenum">
              <a:rPr kumimoji="1" lang="ja-JP" altLang="en-US" smtClean="0"/>
              <a:t>14</a:t>
            </a:fld>
            <a:endParaRPr kumimoji="1" lang="ja-JP" altLang="en-US"/>
          </a:p>
        </p:txBody>
      </p:sp>
    </p:spTree>
    <p:extLst>
      <p:ext uri="{BB962C8B-B14F-4D97-AF65-F5344CB8AC3E}">
        <p14:creationId xmlns:p14="http://schemas.microsoft.com/office/powerpoint/2010/main" val="3913801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01609B90-28A2-41B0-A7F8-466CF2CE36C1}" type="slidenum">
              <a:rPr kumimoji="1" lang="ja-JP" altLang="en-US" smtClean="0"/>
              <a:t>16</a:t>
            </a:fld>
            <a:endParaRPr kumimoji="1" lang="ja-JP" altLang="en-US"/>
          </a:p>
        </p:txBody>
      </p:sp>
    </p:spTree>
    <p:extLst>
      <p:ext uri="{BB962C8B-B14F-4D97-AF65-F5344CB8AC3E}">
        <p14:creationId xmlns:p14="http://schemas.microsoft.com/office/powerpoint/2010/main" val="46556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1ECCD29-5E68-4A8A-AD40-D0A485B0B3FB}" type="slidenum">
              <a:rPr kumimoji="1" lang="ja-JP" altLang="en-US" smtClean="0"/>
              <a:t>19</a:t>
            </a:fld>
            <a:endParaRPr kumimoji="1" lang="ja-JP" altLang="en-US"/>
          </a:p>
        </p:txBody>
      </p:sp>
    </p:spTree>
    <p:extLst>
      <p:ext uri="{BB962C8B-B14F-4D97-AF65-F5344CB8AC3E}">
        <p14:creationId xmlns:p14="http://schemas.microsoft.com/office/powerpoint/2010/main" val="875209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5603C52C-5E29-41AF-BAA3-8217E886DA08}" type="slidenum">
              <a:rPr lang="en-US" altLang="ja-JP" smtClean="0">
                <a:latin typeface="Meiryo UI" panose="020B0604030504040204" pitchFamily="50" charset="-128"/>
                <a:ea typeface="Meiryo UI" panose="020B0604030504040204" pitchFamily="50" charset="-128"/>
              </a:rPr>
              <a:t>21</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561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D949F9-7083-45C9-9916-D11C5A39D6D6}" type="slidenum">
              <a:rPr kumimoji="1" lang="ja-JP" altLang="en-US" smtClean="0"/>
              <a:t>23</a:t>
            </a:fld>
            <a:endParaRPr kumimoji="1" lang="ja-JP" altLang="en-US"/>
          </a:p>
        </p:txBody>
      </p:sp>
    </p:spTree>
    <p:extLst>
      <p:ext uri="{BB962C8B-B14F-4D97-AF65-F5344CB8AC3E}">
        <p14:creationId xmlns:p14="http://schemas.microsoft.com/office/powerpoint/2010/main" val="3391751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B499D-B11F-050D-8524-D347ED2885D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820D7D-1719-5FC5-B19B-76F536D2EB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706941-DC3D-6185-A52E-EF603212A998}"/>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0B3780AC-4E6B-3EB4-FD53-FFF49033D9AA}"/>
              </a:ext>
            </a:extLst>
          </p:cNvPr>
          <p:cNvSpPr>
            <a:spLocks noGrp="1"/>
          </p:cNvSpPr>
          <p:nvPr>
            <p:ph type="dt" idx="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9C3445-56AF-D71A-C288-653755D62B1D}"/>
              </a:ext>
            </a:extLst>
          </p:cNvPr>
          <p:cNvSpPr>
            <a:spLocks noGrp="1"/>
          </p:cNvSpPr>
          <p:nvPr>
            <p:ph type="sldNum" sz="quarter" idx="5"/>
          </p:nvPr>
        </p:nvSpPr>
        <p:spPr/>
        <p:txBody>
          <a:bodyPr/>
          <a:lstStyle/>
          <a:p>
            <a:fld id="{01609B90-28A2-41B0-A7F8-466CF2CE36C1}" type="slidenum">
              <a:rPr kumimoji="1" lang="ja-JP" altLang="en-US" smtClean="0"/>
              <a:t>25</a:t>
            </a:fld>
            <a:endParaRPr kumimoji="1" lang="ja-JP" altLang="en-US"/>
          </a:p>
        </p:txBody>
      </p:sp>
    </p:spTree>
    <p:extLst>
      <p:ext uri="{BB962C8B-B14F-4D97-AF65-F5344CB8AC3E}">
        <p14:creationId xmlns:p14="http://schemas.microsoft.com/office/powerpoint/2010/main" val="138292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B8136-84F2-574F-DECE-D63B899D03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1D775B-CA91-E053-F0E3-AFF40BC9BC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158D67C-B168-66B0-A62D-975C2912BD3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EAE5145-98B7-B68E-6E8B-DC33A8C4D1D4}"/>
              </a:ext>
            </a:extLst>
          </p:cNvPr>
          <p:cNvSpPr>
            <a:spLocks noGrp="1"/>
          </p:cNvSpPr>
          <p:nvPr>
            <p:ph type="sldNum" sz="quarter" idx="5"/>
          </p:nvPr>
        </p:nvSpPr>
        <p:spPr/>
        <p:txBody>
          <a:bodyPr/>
          <a:lstStyle/>
          <a:p>
            <a:fld id="{30D949F9-7083-45C9-9916-D11C5A39D6D6}" type="slidenum">
              <a:rPr kumimoji="1" lang="ja-JP" altLang="en-US" smtClean="0"/>
              <a:t>26</a:t>
            </a:fld>
            <a:endParaRPr kumimoji="1" lang="ja-JP" altLang="en-US"/>
          </a:p>
        </p:txBody>
      </p:sp>
    </p:spTree>
    <p:extLst>
      <p:ext uri="{BB962C8B-B14F-4D97-AF65-F5344CB8AC3E}">
        <p14:creationId xmlns:p14="http://schemas.microsoft.com/office/powerpoint/2010/main" val="395810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1609B90-28A2-41B0-A7F8-466CF2CE36C1}" type="slidenum">
              <a:rPr kumimoji="1" lang="ja-JP" altLang="en-US" smtClean="0"/>
              <a:t>29</a:t>
            </a:fld>
            <a:endParaRPr kumimoji="1" lang="ja-JP" altLang="en-US"/>
          </a:p>
        </p:txBody>
      </p:sp>
    </p:spTree>
    <p:extLst>
      <p:ext uri="{BB962C8B-B14F-4D97-AF65-F5344CB8AC3E}">
        <p14:creationId xmlns:p14="http://schemas.microsoft.com/office/powerpoint/2010/main" val="38911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ja" b="0" i="1" u="none" baseline="0" dirty="0"/>
              <a:t>　　</a:t>
            </a:r>
            <a:endParaRPr lang="ja" i="1" dirty="0"/>
          </a:p>
        </p:txBody>
      </p:sp>
      <p:sp>
        <p:nvSpPr>
          <p:cNvPr id="4" name="Slide Number Placeholder 3"/>
          <p:cNvSpPr>
            <a:spLocks noGrp="1"/>
          </p:cNvSpPr>
          <p:nvPr>
            <p:ph type="sldNum" sz="quarter" idx="10"/>
          </p:nvPr>
        </p:nvSpPr>
        <p:spPr/>
        <p:txBody>
          <a:bodyPr/>
          <a:lstStyle/>
          <a:p>
            <a:pPr algn="l" rtl="0"/>
            <a:fld id="{52A92ED0-59C0-41D9-8C73-EB383D85F9E4}" type="slidenum">
              <a:rPr/>
              <a:t>2</a:t>
            </a:fld>
            <a:endParaRPr lang="ja" dirty="0"/>
          </a:p>
        </p:txBody>
      </p:sp>
    </p:spTree>
    <p:extLst>
      <p:ext uri="{BB962C8B-B14F-4D97-AF65-F5344CB8AC3E}">
        <p14:creationId xmlns:p14="http://schemas.microsoft.com/office/powerpoint/2010/main" val="4004219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1ECCD29-5E68-4A8A-AD40-D0A485B0B3FB}" type="slidenum">
              <a:rPr kumimoji="1" lang="ja-JP" altLang="en-US" smtClean="0"/>
              <a:t>3</a:t>
            </a:fld>
            <a:endParaRPr kumimoji="1" lang="ja-JP" altLang="en-US"/>
          </a:p>
        </p:txBody>
      </p:sp>
    </p:spTree>
    <p:extLst>
      <p:ext uri="{BB962C8B-B14F-4D97-AF65-F5344CB8AC3E}">
        <p14:creationId xmlns:p14="http://schemas.microsoft.com/office/powerpoint/2010/main" val="168152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1ECCD29-5E68-4A8A-AD40-D0A485B0B3FB}" type="slidenum">
              <a:rPr kumimoji="1" lang="ja-JP" altLang="en-US" smtClean="0"/>
              <a:t>4</a:t>
            </a:fld>
            <a:endParaRPr kumimoji="1" lang="ja-JP" altLang="en-US"/>
          </a:p>
        </p:txBody>
      </p:sp>
    </p:spTree>
    <p:extLst>
      <p:ext uri="{BB962C8B-B14F-4D97-AF65-F5344CB8AC3E}">
        <p14:creationId xmlns:p14="http://schemas.microsoft.com/office/powerpoint/2010/main" val="331463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1ECCD29-5E68-4A8A-AD40-D0A485B0B3FB}" type="slidenum">
              <a:rPr kumimoji="1" lang="ja-JP" altLang="en-US" smtClean="0"/>
              <a:t>5</a:t>
            </a:fld>
            <a:endParaRPr kumimoji="1" lang="ja-JP" altLang="en-US"/>
          </a:p>
        </p:txBody>
      </p:sp>
    </p:spTree>
    <p:extLst>
      <p:ext uri="{BB962C8B-B14F-4D97-AF65-F5344CB8AC3E}">
        <p14:creationId xmlns:p14="http://schemas.microsoft.com/office/powerpoint/2010/main" val="2975037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5603C52C-5E29-41AF-BAA3-8217E886DA08}" type="slidenum">
              <a:rPr lang="en-US" altLang="ja-JP" smtClean="0">
                <a:latin typeface="Meiryo UI" panose="020B0604030504040204" pitchFamily="50" charset="-128"/>
                <a:ea typeface="Meiryo UI" panose="020B0604030504040204" pitchFamily="50" charset="-128"/>
              </a:rPr>
              <a:t>6</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751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0D949F9-7083-45C9-9916-D11C5A39D6D6}" type="slidenum">
              <a:rPr kumimoji="1" lang="ja-JP" altLang="en-US" smtClean="0"/>
              <a:t>8</a:t>
            </a:fld>
            <a:endParaRPr kumimoji="1" lang="ja-JP" altLang="en-US"/>
          </a:p>
        </p:txBody>
      </p:sp>
    </p:spTree>
    <p:extLst>
      <p:ext uri="{BB962C8B-B14F-4D97-AF65-F5344CB8AC3E}">
        <p14:creationId xmlns:p14="http://schemas.microsoft.com/office/powerpoint/2010/main" val="19485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5603C52C-5E29-41AF-BAA3-8217E886DA08}" type="slidenum">
              <a:rPr lang="en-US" altLang="ja-JP" smtClean="0">
                <a:latin typeface="Meiryo UI" panose="020B0604030504040204" pitchFamily="50" charset="-128"/>
                <a:ea typeface="Meiryo UI" panose="020B0604030504040204" pitchFamily="50" charset="-128"/>
              </a:rPr>
              <a:t>10</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95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1ECCD29-5E68-4A8A-AD40-D0A485B0B3FB}" type="slidenum">
              <a:rPr kumimoji="1" lang="ja-JP" altLang="en-US" smtClean="0"/>
              <a:t>12</a:t>
            </a:fld>
            <a:endParaRPr kumimoji="1" lang="ja-JP" altLang="en-US"/>
          </a:p>
        </p:txBody>
      </p:sp>
    </p:spTree>
    <p:extLst>
      <p:ext uri="{BB962C8B-B14F-4D97-AF65-F5344CB8AC3E}">
        <p14:creationId xmlns:p14="http://schemas.microsoft.com/office/powerpoint/2010/main" val="1667004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5/8/2025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5/8/2025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5/8/2025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5/8/2025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5/8/2025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付録セクションの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15" name="長方形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5" name="日付プレースホルダー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6982B22C-ACCF-4751-A448-6F79AD1D850C}" type="datetime1">
              <a:rPr lang="ja-JP" altLang="en-US" smtClean="0"/>
              <a:t>2025/5/8</a:t>
            </a:fld>
            <a:endParaRPr lang="ja-JP" altLang="en-US" dirty="0"/>
          </a:p>
        </p:txBody>
      </p:sp>
      <p:sp>
        <p:nvSpPr>
          <p:cNvPr id="6" name="フッター プレースホルダー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7" name="スライド番号プレースホルダー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4950F5D8-22E1-4015-8661-E5B1FD28C2DE}" type="slidenum">
              <a:rPr lang="en-US" altLang="ja-JP" smtClean="0"/>
              <a:pPr/>
              <a:t>‹#›</a:t>
            </a:fld>
            <a:endParaRPr lang="ja-JP" altLang="en-US" dirty="0"/>
          </a:p>
        </p:txBody>
      </p:sp>
      <p:sp>
        <p:nvSpPr>
          <p:cNvPr id="14" name="図プレースホルダー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Tree>
    <p:extLst>
      <p:ext uri="{BB962C8B-B14F-4D97-AF65-F5344CB8AC3E}">
        <p14:creationId xmlns:p14="http://schemas.microsoft.com/office/powerpoint/2010/main" val="1625356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94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6C20A1-0532-28D3-DAF6-EE92BA20728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3A6D3CD-1654-727B-D32F-AE570A95F2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A8E8E28-88C4-23AC-8079-F67E9E2F243D}"/>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5" name="フッター プレースホルダー 4">
            <a:extLst>
              <a:ext uri="{FF2B5EF4-FFF2-40B4-BE49-F238E27FC236}">
                <a16:creationId xmlns:a16="http://schemas.microsoft.com/office/drawing/2014/main" id="{D1C94ED8-9C32-8172-8CFD-7A3B72C18B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22D4D7-0178-E8FA-45E1-413913477859}"/>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3728079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29BCCE-B8D9-BFD9-6D9E-D092D87F982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77D0B2-EC4D-A800-6405-178F781F03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8243EB-EF69-1C2E-F265-EA6FEE02FD55}"/>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5" name="フッター プレースホルダー 4">
            <a:extLst>
              <a:ext uri="{FF2B5EF4-FFF2-40B4-BE49-F238E27FC236}">
                <a16:creationId xmlns:a16="http://schemas.microsoft.com/office/drawing/2014/main" id="{FB69977E-B213-5201-8DC1-5A29BB643F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1190B3-551A-8811-4B93-F2124E0CD5AD}"/>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1384672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243781-3536-FF2A-2CCA-0AAAD0557A6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ACC4A9-DC72-7D50-A416-9581E6679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0A3A5B5-0B69-14F1-F558-F8A13D550A17}"/>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5" name="フッター プレースホルダー 4">
            <a:extLst>
              <a:ext uri="{FF2B5EF4-FFF2-40B4-BE49-F238E27FC236}">
                <a16:creationId xmlns:a16="http://schemas.microsoft.com/office/drawing/2014/main" id="{675A01CA-0F9C-36D9-2520-6DD7A741F3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440383-4D53-5381-39B3-8AA787FA8577}"/>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4010575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6D5D8A-4F6D-9E6A-CACE-14C1DC6E74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05BDE1-27D2-1950-5C56-2BF4C92833C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173022-74D8-D5F6-F9F3-454E55CAF50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1ECB728-422F-63AA-0650-0D07091EA3CF}"/>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6" name="フッター プレースホルダー 5">
            <a:extLst>
              <a:ext uri="{FF2B5EF4-FFF2-40B4-BE49-F238E27FC236}">
                <a16:creationId xmlns:a16="http://schemas.microsoft.com/office/drawing/2014/main" id="{55FF0E79-7049-2C8C-64A8-1BB27A83FD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2D19613-B60C-47F3-A935-8CBEC2CE1EC2}"/>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3723795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2A664-8DA3-85AE-CED0-9C5AC7330A9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F0C7E5-D0D3-3059-C72B-2F2E6E79CF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E2F23EA-E917-6BF0-9C22-414A6EEBA5C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73A8C79-2685-7EEA-67FB-F88E666B3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A8ECED-95B1-492D-1E2A-11157ADB3B6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A974034-0B76-73B0-53C3-6CD5A352BD16}"/>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8" name="フッター プレースホルダー 7">
            <a:extLst>
              <a:ext uri="{FF2B5EF4-FFF2-40B4-BE49-F238E27FC236}">
                <a16:creationId xmlns:a16="http://schemas.microsoft.com/office/drawing/2014/main" id="{CFE3D04B-7AF3-DA42-BEAC-D2CE6401951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8513021-20CD-A3C2-2130-1F2CD3D1EECC}"/>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645827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2689E1-86A5-7809-9592-845767168B7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A861A5E-5EA1-DDE6-019B-B41AC26C9BBF}"/>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4" name="フッター プレースホルダー 3">
            <a:extLst>
              <a:ext uri="{FF2B5EF4-FFF2-40B4-BE49-F238E27FC236}">
                <a16:creationId xmlns:a16="http://schemas.microsoft.com/office/drawing/2014/main" id="{29BA2897-F334-213A-AF16-AFC461E8130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2F989E-9B1A-479E-EBA5-5B4DA968D088}"/>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1099502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5576579-3595-72A5-B1E1-1A9EA24527A4}"/>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3" name="フッター プレースホルダー 2">
            <a:extLst>
              <a:ext uri="{FF2B5EF4-FFF2-40B4-BE49-F238E27FC236}">
                <a16:creationId xmlns:a16="http://schemas.microsoft.com/office/drawing/2014/main" id="{B1B9987A-EF66-A296-531C-2D54B88F7D3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0B174F-CCF5-0638-5127-F619CEB9E13A}"/>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1065783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9256EA-1DB1-B042-FC3A-21F2219AF57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AAF2F3-DC29-40F4-A096-73691CAFE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1D166CC-087A-F1C9-0FEF-94642B7A3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483EE93-1621-98B2-BB6C-56931579B65C}"/>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6" name="フッター プレースホルダー 5">
            <a:extLst>
              <a:ext uri="{FF2B5EF4-FFF2-40B4-BE49-F238E27FC236}">
                <a16:creationId xmlns:a16="http://schemas.microsoft.com/office/drawing/2014/main" id="{5B3CF394-9380-C5C6-99F0-CD8139611A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23101E-7FF9-02D1-8F56-56421FD547EF}"/>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272243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70995B-CC00-660C-D9F4-2C932BFD39A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626E7A-223F-0F2F-FE34-67282F8DA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0531B8A-D177-19EA-5055-E25553B61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E831A40-D9B6-29B0-FCFB-1EF49F1A032D}"/>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6" name="フッター プレースホルダー 5">
            <a:extLst>
              <a:ext uri="{FF2B5EF4-FFF2-40B4-BE49-F238E27FC236}">
                <a16:creationId xmlns:a16="http://schemas.microsoft.com/office/drawing/2014/main" id="{1799D6EF-48D4-1D0A-42AC-26952DB632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DFDAE1-DA16-F700-434F-95A134FD9536}"/>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2587928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26AC1E-C020-0664-BCBA-029DD732521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43C218-7CDE-5792-B3F3-796434A54F0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EC4498-9090-ABCA-ABD9-770D7EF8A558}"/>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5" name="フッター プレースホルダー 4">
            <a:extLst>
              <a:ext uri="{FF2B5EF4-FFF2-40B4-BE49-F238E27FC236}">
                <a16:creationId xmlns:a16="http://schemas.microsoft.com/office/drawing/2014/main" id="{134EF4F6-633E-C6FF-92D0-CE565D07D8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494E13-4D31-0ADB-0128-6CB36D0A81F4}"/>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184125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5/8/2025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81DB25F-4905-8A45-81FA-7DE436AB6DE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6B8BD87-0C6F-F474-5F25-69DF64D3B4E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84CF19-B290-572E-34F7-8EF10FFDB7C8}"/>
              </a:ext>
            </a:extLst>
          </p:cNvPr>
          <p:cNvSpPr>
            <a:spLocks noGrp="1"/>
          </p:cNvSpPr>
          <p:nvPr>
            <p:ph type="dt" sz="half" idx="10"/>
          </p:nvPr>
        </p:nvSpPr>
        <p:spPr/>
        <p:txBody>
          <a:bodyPr/>
          <a:lstStyle/>
          <a:p>
            <a:fld id="{4EEDB83F-B71D-4DDD-8D5A-E6CC400D5F4B}" type="datetimeFigureOut">
              <a:rPr kumimoji="1" lang="ja-JP" altLang="en-US" smtClean="0"/>
              <a:t>2025/5/8</a:t>
            </a:fld>
            <a:endParaRPr kumimoji="1" lang="ja-JP" altLang="en-US"/>
          </a:p>
        </p:txBody>
      </p:sp>
      <p:sp>
        <p:nvSpPr>
          <p:cNvPr id="5" name="フッター プレースホルダー 4">
            <a:extLst>
              <a:ext uri="{FF2B5EF4-FFF2-40B4-BE49-F238E27FC236}">
                <a16:creationId xmlns:a16="http://schemas.microsoft.com/office/drawing/2014/main" id="{C513FA76-F84A-F6C0-6DEB-95E14B0E57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7C509F-5D89-3FD9-03F1-268D6BBFAADF}"/>
              </a:ext>
            </a:extLst>
          </p:cNvPr>
          <p:cNvSpPr>
            <a:spLocks noGrp="1"/>
          </p:cNvSpPr>
          <p:nvPr>
            <p:ph type="sldNum" sz="quarter" idx="12"/>
          </p:nvPr>
        </p:nvSpPr>
        <p:spPr/>
        <p:txBody>
          <a:body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128253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0" y="3132666"/>
            <a:ext cx="5311775"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132666"/>
            <a:ext cx="5334000" cy="308601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5/8/2025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5/8/2025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83" r:id="rId19"/>
  </p:sldLayoutIdLst>
  <p:txStyles>
    <p:titleStyle>
      <a:lvl1pPr algn="r" defTabSz="914400" rtl="0" eaLnBrk="1" latinLnBrk="0" hangingPunct="1">
        <a:lnSpc>
          <a:spcPct val="90000"/>
        </a:lnSpc>
        <a:spcBef>
          <a:spcPct val="0"/>
        </a:spcBef>
        <a:buNone/>
        <a:defRPr kumimoji="1"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260559A-16A4-3674-85D9-17BE6AF1A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1D72A1-DA69-74FC-864B-189886E0D4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1D69E6-682A-B75C-4050-D02F3266E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DB83F-B71D-4DDD-8D5A-E6CC400D5F4B}" type="datetimeFigureOut">
              <a:rPr kumimoji="1" lang="ja-JP" altLang="en-US" smtClean="0"/>
              <a:t>2025/5/8</a:t>
            </a:fld>
            <a:endParaRPr kumimoji="1" lang="ja-JP" altLang="en-US"/>
          </a:p>
        </p:txBody>
      </p:sp>
      <p:sp>
        <p:nvSpPr>
          <p:cNvPr id="5" name="フッター プレースホルダー 4">
            <a:extLst>
              <a:ext uri="{FF2B5EF4-FFF2-40B4-BE49-F238E27FC236}">
                <a16:creationId xmlns:a16="http://schemas.microsoft.com/office/drawing/2014/main" id="{A95C0A8B-E4B1-8AAC-DA98-25D5E125F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6F7EC08-D393-65A6-EC91-E2101B8D1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33EE7-4FDA-4950-A16D-12F71EA55181}" type="slidenum">
              <a:rPr kumimoji="1" lang="ja-JP" altLang="en-US" smtClean="0"/>
              <a:t>‹#›</a:t>
            </a:fld>
            <a:endParaRPr kumimoji="1" lang="ja-JP" altLang="en-US"/>
          </a:p>
        </p:txBody>
      </p:sp>
    </p:spTree>
    <p:extLst>
      <p:ext uri="{BB962C8B-B14F-4D97-AF65-F5344CB8AC3E}">
        <p14:creationId xmlns:p14="http://schemas.microsoft.com/office/powerpoint/2010/main" val="10311676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notesSlide" Target="../notesSlides/notesSlide2.xml"/><Relationship Id="rId7" Type="http://schemas.openxmlformats.org/officeDocument/2006/relationships/image" Target="../media/image750.pn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customXml" Target="../ink/ink1.xml"/><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76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9D2423-613C-2BC2-D606-B6C21D01E9CA}"/>
              </a:ext>
            </a:extLst>
          </p:cNvPr>
          <p:cNvSpPr>
            <a:spLocks noGrp="1"/>
          </p:cNvSpPr>
          <p:nvPr>
            <p:ph type="ctrTitle"/>
          </p:nvPr>
        </p:nvSpPr>
        <p:spPr>
          <a:xfrm>
            <a:off x="264000" y="705585"/>
            <a:ext cx="11664000" cy="1825096"/>
          </a:xfrm>
        </p:spPr>
        <p:txBody>
          <a:bodyPr>
            <a:noAutofit/>
          </a:bodyPr>
          <a:lstStyle/>
          <a:p>
            <a:pPr algn="ctr"/>
            <a:r>
              <a:rPr lang="en-US" altLang="ja-JP" sz="4000" b="1" dirty="0">
                <a:solidFill>
                  <a:srgbClr val="FF33CC"/>
                </a:solidFill>
                <a:latin typeface="Meiryo UI" panose="020B0604030504040204" pitchFamily="50" charset="-128"/>
                <a:ea typeface="Meiryo UI" panose="020B0604030504040204" pitchFamily="50" charset="-128"/>
              </a:rPr>
              <a:t>Rid2830</a:t>
            </a:r>
            <a:r>
              <a:rPr lang="ja-JP" altLang="en-US" sz="4000" b="1">
                <a:solidFill>
                  <a:srgbClr val="FF33CC"/>
                </a:solidFill>
                <a:latin typeface="Meiryo UI" panose="020B0604030504040204" pitchFamily="50" charset="-128"/>
                <a:ea typeface="Meiryo UI" panose="020B0604030504040204" pitchFamily="50" charset="-128"/>
              </a:rPr>
              <a:t>　地区研修・協議会</a:t>
            </a:r>
            <a:r>
              <a:rPr lang="en-US" altLang="ja-JP" sz="4000" b="1">
                <a:solidFill>
                  <a:srgbClr val="FF33CC"/>
                </a:solidFill>
                <a:latin typeface="Meiryo UI" panose="020B0604030504040204" pitchFamily="50" charset="-128"/>
                <a:ea typeface="Meiryo UI" panose="020B0604030504040204" pitchFamily="50" charset="-128"/>
              </a:rPr>
              <a:t> </a:t>
            </a:r>
            <a:br>
              <a:rPr kumimoji="1" lang="ja-JP" altLang="en-US" sz="4000" b="1" dirty="0">
                <a:solidFill>
                  <a:srgbClr val="FF33CC"/>
                </a:solidFill>
                <a:latin typeface="Meiryo UI" panose="020B0604030504040204" pitchFamily="50" charset="-128"/>
                <a:ea typeface="Meiryo UI" panose="020B0604030504040204" pitchFamily="50" charset="-128"/>
              </a:rPr>
            </a:br>
            <a:endParaRPr kumimoji="1" lang="ja-JP" altLang="en-US" sz="4000" b="1" dirty="0">
              <a:solidFill>
                <a:srgbClr val="FF33CC"/>
              </a:solidFill>
              <a:latin typeface="Meiryo UI" panose="020B0604030504040204" pitchFamily="50" charset="-128"/>
              <a:ea typeface="Meiryo UI" panose="020B0604030504040204" pitchFamily="50" charset="-128"/>
            </a:endParaRPr>
          </a:p>
        </p:txBody>
      </p:sp>
      <p:sp>
        <p:nvSpPr>
          <p:cNvPr id="7" name="字幕 6">
            <a:extLst>
              <a:ext uri="{FF2B5EF4-FFF2-40B4-BE49-F238E27FC236}">
                <a16:creationId xmlns:a16="http://schemas.microsoft.com/office/drawing/2014/main" id="{419EE1BB-A033-C2C6-8624-31FEC4BD5348}"/>
              </a:ext>
            </a:extLst>
          </p:cNvPr>
          <p:cNvSpPr>
            <a:spLocks noGrp="1"/>
          </p:cNvSpPr>
          <p:nvPr>
            <p:ph type="subTitle" idx="1"/>
          </p:nvPr>
        </p:nvSpPr>
        <p:spPr>
          <a:xfrm>
            <a:off x="1371600" y="5330939"/>
            <a:ext cx="9448800" cy="1527061"/>
          </a:xfrm>
        </p:spPr>
        <p:txBody>
          <a:bodyPr>
            <a:noAutofit/>
          </a:bodyPr>
          <a:lstStyle/>
          <a:p>
            <a:pPr algn="ctr"/>
            <a:r>
              <a:rPr lang="ja-JP" altLang="en-US" sz="4400" b="1" dirty="0">
                <a:solidFill>
                  <a:srgbClr val="FFFF00"/>
                </a:solidFill>
                <a:latin typeface="Meiryo UI" panose="020B0604030504040204" pitchFamily="50" charset="-128"/>
                <a:ea typeface="Meiryo UI" panose="020B0604030504040204" pitchFamily="50" charset="-128"/>
              </a:rPr>
              <a:t>五所川原</a:t>
            </a:r>
            <a:r>
              <a:rPr lang="en-US" altLang="ja-JP" sz="4400" b="1" dirty="0">
                <a:solidFill>
                  <a:srgbClr val="FFFF00"/>
                </a:solidFill>
                <a:latin typeface="Meiryo UI" panose="020B0604030504040204" pitchFamily="50" charset="-128"/>
                <a:ea typeface="Meiryo UI" panose="020B0604030504040204" pitchFamily="50" charset="-128"/>
              </a:rPr>
              <a:t>RC</a:t>
            </a:r>
            <a:r>
              <a:rPr lang="ja-JP" altLang="en-US" sz="4400" b="1" dirty="0">
                <a:solidFill>
                  <a:srgbClr val="FFFF00"/>
                </a:solidFill>
                <a:latin typeface="Meiryo UI" panose="020B0604030504040204" pitchFamily="50" charset="-128"/>
                <a:ea typeface="Meiryo UI" panose="020B0604030504040204" pitchFamily="50" charset="-128"/>
              </a:rPr>
              <a:t>　 山 崎 淳 一</a:t>
            </a:r>
          </a:p>
        </p:txBody>
      </p:sp>
      <p:sp>
        <p:nvSpPr>
          <p:cNvPr id="8" name="四角形: 角度付き 7">
            <a:extLst>
              <a:ext uri="{FF2B5EF4-FFF2-40B4-BE49-F238E27FC236}">
                <a16:creationId xmlns:a16="http://schemas.microsoft.com/office/drawing/2014/main" id="{B95ECD03-0180-8F4B-22C9-D2ED51617BF7}"/>
              </a:ext>
            </a:extLst>
          </p:cNvPr>
          <p:cNvSpPr/>
          <p:nvPr/>
        </p:nvSpPr>
        <p:spPr>
          <a:xfrm>
            <a:off x="369600" y="2389797"/>
            <a:ext cx="11664000" cy="2078406"/>
          </a:xfrm>
          <a:prstGeom prst="beve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ロータリーの</a:t>
            </a:r>
            <a:r>
              <a:rPr kumimoji="1" lang="en-US" altLang="ja-JP" sz="6600" b="1" dirty="0">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DEI</a:t>
            </a:r>
            <a:r>
              <a:rPr kumimoji="1" lang="ja-JP" altLang="en-US" sz="6600" b="1" dirty="0">
                <a:solidFill>
                  <a:srgbClr val="002060"/>
                </a:solidFill>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rPr>
              <a:t>の歩み</a:t>
            </a:r>
          </a:p>
        </p:txBody>
      </p:sp>
    </p:spTree>
    <p:extLst>
      <p:ext uri="{BB962C8B-B14F-4D97-AF65-F5344CB8AC3E}">
        <p14:creationId xmlns:p14="http://schemas.microsoft.com/office/powerpoint/2010/main" val="488811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1BAEA4-863A-1928-8AC0-85EC62F5B081}"/>
              </a:ext>
            </a:extLst>
          </p:cNvPr>
          <p:cNvPicPr>
            <a:picLocks noChangeAspect="1"/>
          </p:cNvPicPr>
          <p:nvPr/>
        </p:nvPicPr>
        <p:blipFill>
          <a:blip r:embed="rId3"/>
          <a:stretch>
            <a:fillRect/>
          </a:stretch>
        </p:blipFill>
        <p:spPr>
          <a:xfrm>
            <a:off x="235867" y="287215"/>
            <a:ext cx="9560169" cy="6283569"/>
          </a:xfrm>
          <a:prstGeom prst="rect">
            <a:avLst/>
          </a:prstGeom>
          <a:ln w="228600" cap="sq" cmpd="thickThin">
            <a:solidFill>
              <a:srgbClr val="000000"/>
            </a:solidFill>
            <a:prstDash val="solid"/>
            <a:miter lim="800000"/>
          </a:ln>
          <a:effectLst>
            <a:innerShdw blurRad="76200">
              <a:srgbClr val="000000"/>
            </a:innerShdw>
          </a:effectLst>
        </p:spPr>
      </p:pic>
      <p:sp>
        <p:nvSpPr>
          <p:cNvPr id="7" name="正方形/長方形 6">
            <a:extLst>
              <a:ext uri="{FF2B5EF4-FFF2-40B4-BE49-F238E27FC236}">
                <a16:creationId xmlns:a16="http://schemas.microsoft.com/office/drawing/2014/main" id="{94EF4029-3849-6855-248A-CB30DC063335}"/>
              </a:ext>
            </a:extLst>
          </p:cNvPr>
          <p:cNvSpPr/>
          <p:nvPr/>
        </p:nvSpPr>
        <p:spPr>
          <a:xfrm>
            <a:off x="247617" y="4863343"/>
            <a:ext cx="9560169" cy="16815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a:solidFill>
                  <a:schemeClr val="tx1"/>
                </a:solidFill>
                <a:latin typeface="Meiryo UI" panose="020B0604030504040204" pitchFamily="50" charset="-128"/>
                <a:ea typeface="Meiryo UI" panose="020B0604030504040204" pitchFamily="50" charset="-128"/>
              </a:rPr>
              <a:t>DEI</a:t>
            </a:r>
            <a:r>
              <a:rPr kumimoji="1" lang="ja-JP" altLang="en-US" sz="3200" b="1" dirty="0">
                <a:solidFill>
                  <a:schemeClr val="tx1"/>
                </a:solidFill>
                <a:latin typeface="Meiryo UI" panose="020B0604030504040204" pitchFamily="50" charset="-128"/>
                <a:ea typeface="Meiryo UI" panose="020B0604030504040204" pitchFamily="50" charset="-128"/>
              </a:rPr>
              <a:t>について考える</a:t>
            </a:r>
          </a:p>
          <a:p>
            <a:r>
              <a:rPr kumimoji="1" lang="ja-JP" altLang="en-US" sz="1050" b="1" dirty="0">
                <a:solidFill>
                  <a:srgbClr val="FF0000"/>
                </a:solidFill>
                <a:latin typeface="Meiryo UI" panose="020B0604030504040204" pitchFamily="50" charset="-128"/>
                <a:ea typeface="Meiryo UI" panose="020B0604030504040204" pitchFamily="50" charset="-128"/>
              </a:rPr>
              <a:t>・</a:t>
            </a:r>
          </a:p>
          <a:p>
            <a:r>
              <a:rPr kumimoji="1" lang="en-US" altLang="ja-JP" sz="4800" b="1" dirty="0">
                <a:solidFill>
                  <a:schemeClr val="tx1"/>
                </a:solidFill>
                <a:latin typeface="Meiryo UI" panose="020B0604030504040204" pitchFamily="50" charset="-128"/>
                <a:ea typeface="Meiryo UI" panose="020B0604030504040204" pitchFamily="50" charset="-128"/>
              </a:rPr>
              <a:t>2022-23</a:t>
            </a:r>
            <a:r>
              <a:rPr kumimoji="1" lang="ja-JP" altLang="en-US" sz="4800" b="1" dirty="0">
                <a:solidFill>
                  <a:schemeClr val="tx1"/>
                </a:solidFill>
                <a:latin typeface="Meiryo UI" panose="020B0604030504040204" pitchFamily="50" charset="-128"/>
                <a:ea typeface="Meiryo UI" panose="020B0604030504040204" pitchFamily="50" charset="-128"/>
              </a:rPr>
              <a:t>年度　会長イニシアチブ</a:t>
            </a:r>
          </a:p>
        </p:txBody>
      </p:sp>
      <p:sp>
        <p:nvSpPr>
          <p:cNvPr id="13" name="星: 6 pt 12">
            <a:extLst>
              <a:ext uri="{FF2B5EF4-FFF2-40B4-BE49-F238E27FC236}">
                <a16:creationId xmlns:a16="http://schemas.microsoft.com/office/drawing/2014/main" id="{8AAE23C1-0CA8-422E-D860-8635B6EF9181}"/>
              </a:ext>
            </a:extLst>
          </p:cNvPr>
          <p:cNvSpPr/>
          <p:nvPr/>
        </p:nvSpPr>
        <p:spPr>
          <a:xfrm>
            <a:off x="8522541" y="756348"/>
            <a:ext cx="3353389" cy="3738662"/>
          </a:xfrm>
          <a:prstGeom prst="star6">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Meiryo UI" panose="020B0604030504040204" pitchFamily="50" charset="-128"/>
                <a:ea typeface="Meiryo UI" panose="020B0604030504040204" pitchFamily="50" charset="-128"/>
              </a:rPr>
              <a:t>My</a:t>
            </a:r>
          </a:p>
          <a:p>
            <a:pPr algn="ctr"/>
            <a:r>
              <a:rPr kumimoji="1" lang="en-US" altLang="ja-JP" sz="4000" b="1" dirty="0">
                <a:latin typeface="Meiryo UI" panose="020B0604030504040204" pitchFamily="50" charset="-128"/>
                <a:ea typeface="Meiryo UI" panose="020B0604030504040204" pitchFamily="50" charset="-128"/>
              </a:rPr>
              <a:t>Rotary</a:t>
            </a:r>
            <a:endParaRPr kumimoji="1" lang="ja-JP" altLang="en-US" sz="4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76080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750" fill="hold"/>
                                        <p:tgtEl>
                                          <p:spTgt spid="13"/>
                                        </p:tgtEl>
                                        <p:attrNameLst>
                                          <p:attrName>ppt_x</p:attrName>
                                        </p:attrNameLst>
                                      </p:cBhvr>
                                      <p:tavLst>
                                        <p:tav tm="0">
                                          <p:val>
                                            <p:strVal val="0-#ppt_w/2"/>
                                          </p:val>
                                        </p:tav>
                                        <p:tav tm="100000">
                                          <p:val>
                                            <p:strVal val="#ppt_x"/>
                                          </p:val>
                                        </p:tav>
                                      </p:tavLst>
                                    </p:anim>
                                    <p:anim calcmode="lin" valueType="num">
                                      <p:cBhvr additive="base">
                                        <p:cTn id="12" dur="1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A93F36-A3CE-448B-BA00-FC0300AA8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1">
            <a:extLst>
              <a:ext uri="{FF2B5EF4-FFF2-40B4-BE49-F238E27FC236}">
                <a16:creationId xmlns:a16="http://schemas.microsoft.com/office/drawing/2014/main" id="{A8DF542A-AECF-4920-B91A-4605B62A45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w="317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0C70F52-156C-4880-991F-296A9628F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6892" y="1333850"/>
            <a:ext cx="0" cy="4127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9AF9086F-C274-3BA7-8474-B7FFEB7144E0}"/>
              </a:ext>
            </a:extLst>
          </p:cNvPr>
          <p:cNvPicPr>
            <a:picLocks noChangeAspect="1"/>
          </p:cNvPicPr>
          <p:nvPr/>
        </p:nvPicPr>
        <p:blipFill>
          <a:blip r:embed="rId2">
            <a:lum bright="100000"/>
            <a:alphaModFix amt="37000"/>
          </a:blip>
          <a:stretch>
            <a:fillRect/>
          </a:stretch>
        </p:blipFill>
        <p:spPr>
          <a:xfrm>
            <a:off x="34738" y="0"/>
            <a:ext cx="12157262" cy="6858000"/>
          </a:xfrm>
          <a:prstGeom prst="rect">
            <a:avLst/>
          </a:prstGeom>
          <a:solidFill>
            <a:srgbClr val="FF0000"/>
          </a:solidFill>
        </p:spPr>
      </p:pic>
      <p:pic>
        <p:nvPicPr>
          <p:cNvPr id="3" name="図 2" descr="人, ポーズ, グループ, 民衆 が含まれている画像&#10;&#10;自動的に生成された説明">
            <a:extLst>
              <a:ext uri="{FF2B5EF4-FFF2-40B4-BE49-F238E27FC236}">
                <a16:creationId xmlns:a16="http://schemas.microsoft.com/office/drawing/2014/main" id="{33EF3A9A-ADE4-35E9-FAE1-A53BF1C3FD47}"/>
              </a:ext>
            </a:extLst>
          </p:cNvPr>
          <p:cNvPicPr>
            <a:picLocks noChangeAspect="1"/>
          </p:cNvPicPr>
          <p:nvPr/>
        </p:nvPicPr>
        <p:blipFill rotWithShape="1">
          <a:blip r:embed="rId3"/>
          <a:stretch/>
        </p:blipFill>
        <p:spPr>
          <a:xfrm>
            <a:off x="808399" y="1396767"/>
            <a:ext cx="10575201" cy="3674787"/>
          </a:xfrm>
          <a:prstGeom prst="ellipse">
            <a:avLst/>
          </a:prstGeom>
          <a:ln>
            <a:noFill/>
          </a:ln>
          <a:effectLst>
            <a:softEdge rad="112500"/>
          </a:effectLst>
        </p:spPr>
      </p:pic>
      <p:sp>
        <p:nvSpPr>
          <p:cNvPr id="7" name="フレーム (半分) 6">
            <a:extLst>
              <a:ext uri="{FF2B5EF4-FFF2-40B4-BE49-F238E27FC236}">
                <a16:creationId xmlns:a16="http://schemas.microsoft.com/office/drawing/2014/main" id="{83F252AC-4B03-3B9F-EEFF-E51A95C5D62B}"/>
              </a:ext>
            </a:extLst>
          </p:cNvPr>
          <p:cNvSpPr/>
          <p:nvPr/>
        </p:nvSpPr>
        <p:spPr>
          <a:xfrm rot="10800000">
            <a:off x="2387972" y="300225"/>
            <a:ext cx="7392131" cy="936979"/>
          </a:xfrm>
          <a:prstGeom prst="halfFrame">
            <a:avLst>
              <a:gd name="adj1" fmla="val 16530"/>
              <a:gd name="adj2" fmla="val 1481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a:extLst>
              <a:ext uri="{FF2B5EF4-FFF2-40B4-BE49-F238E27FC236}">
                <a16:creationId xmlns:a16="http://schemas.microsoft.com/office/drawing/2014/main" id="{7A0E9435-C527-AEBD-C1B0-2A972A3A5B8D}"/>
              </a:ext>
            </a:extLst>
          </p:cNvPr>
          <p:cNvSpPr/>
          <p:nvPr/>
        </p:nvSpPr>
        <p:spPr>
          <a:xfrm>
            <a:off x="2743400" y="352791"/>
            <a:ext cx="7725336" cy="801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a:p>
            <a:r>
              <a:rPr kumimoji="1" lang="en-US" altLang="ja-JP" sz="6000" b="1" dirty="0">
                <a:solidFill>
                  <a:srgbClr val="002060"/>
                </a:solidFill>
                <a:latin typeface="Meiryo UI" panose="020B0604030504040204" pitchFamily="50" charset="-128"/>
                <a:ea typeface="Meiryo UI" panose="020B0604030504040204" pitchFamily="50" charset="-128"/>
              </a:rPr>
              <a:t>Diversity  </a:t>
            </a:r>
            <a:r>
              <a:rPr kumimoji="1" lang="ja-JP" altLang="en-US" sz="6000" b="1" dirty="0">
                <a:solidFill>
                  <a:srgbClr val="002060"/>
                </a:solidFill>
                <a:latin typeface="Meiryo UI" panose="020B0604030504040204" pitchFamily="50" charset="-128"/>
                <a:ea typeface="Meiryo UI" panose="020B0604030504040204" pitchFamily="50" charset="-128"/>
              </a:rPr>
              <a:t>多様性</a:t>
            </a:r>
            <a:endParaRPr kumimoji="1" lang="en-US" altLang="ja-JP" sz="6000" b="1" dirty="0">
              <a:solidFill>
                <a:srgbClr val="002060"/>
              </a:solidFill>
              <a:latin typeface="Meiryo UI" panose="020B0604030504040204" pitchFamily="50" charset="-128"/>
              <a:ea typeface="Meiryo UI" panose="020B0604030504040204" pitchFamily="50" charset="-128"/>
            </a:endParaRPr>
          </a:p>
          <a:p>
            <a:r>
              <a:rPr kumimoji="1" lang="ja-JP" altLang="en-US" sz="1600" b="1" dirty="0">
                <a:solidFill>
                  <a:schemeClr val="accent1">
                    <a:lumMod val="40000"/>
                    <a:lumOff val="60000"/>
                  </a:schemeClr>
                </a:solidFill>
                <a:latin typeface="Meiryo UI" panose="020B0604030504040204" pitchFamily="50" charset="-128"/>
                <a:ea typeface="Meiryo UI" panose="020B0604030504040204" pitchFamily="50" charset="-128"/>
              </a:rPr>
              <a:t>・</a:t>
            </a:r>
            <a:endParaRPr kumimoji="1" lang="en-US" altLang="ja-JP" sz="1600" b="1" dirty="0">
              <a:solidFill>
                <a:schemeClr val="accent1">
                  <a:lumMod val="40000"/>
                  <a:lumOff val="60000"/>
                </a:schemeClr>
              </a:solidFill>
              <a:latin typeface="Meiryo UI" panose="020B0604030504040204" pitchFamily="50" charset="-128"/>
              <a:ea typeface="Meiryo UI" panose="020B0604030504040204" pitchFamily="50" charset="-128"/>
            </a:endParaRPr>
          </a:p>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p:txBody>
      </p:sp>
      <p:sp>
        <p:nvSpPr>
          <p:cNvPr id="8" name="コンテンツ プレースホルダ 7">
            <a:extLst>
              <a:ext uri="{FF2B5EF4-FFF2-40B4-BE49-F238E27FC236}">
                <a16:creationId xmlns:a16="http://schemas.microsoft.com/office/drawing/2014/main" id="{869FA831-6C89-A3D1-DC65-C55646112B2B}"/>
              </a:ext>
            </a:extLst>
          </p:cNvPr>
          <p:cNvSpPr txBox="1">
            <a:spLocks/>
          </p:cNvSpPr>
          <p:nvPr/>
        </p:nvSpPr>
        <p:spPr>
          <a:xfrm>
            <a:off x="226409" y="5510221"/>
            <a:ext cx="11715256" cy="861908"/>
          </a:xfrm>
          <a:prstGeom prst="rect">
            <a:avLst/>
          </a:prstGeom>
        </p:spPr>
        <p:txBody>
          <a:bodyPr>
            <a:normAutofit fontScale="25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a:lstStyle>
          <a:p>
            <a:pPr>
              <a:buNone/>
            </a:pPr>
            <a:r>
              <a:rPr lang="ja-JP" altLang="en-US" sz="4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HGP創英角ｺﾞｼｯｸUB" pitchFamily="50" charset="-128"/>
                <a:ea typeface="HGP創英角ｺﾞｼｯｸUB" pitchFamily="50" charset="-128"/>
              </a:rPr>
              <a:t>　　</a:t>
            </a:r>
            <a:r>
              <a:rPr lang="ja-JP" altLang="en-US" sz="192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HGP創英角ｺﾞｼｯｸUB" pitchFamily="50" charset="-128"/>
                <a:ea typeface="HGP創英角ｺﾞｼｯｸUB" pitchFamily="50" charset="-128"/>
              </a:rPr>
              <a:t>　</a:t>
            </a:r>
            <a:r>
              <a:rPr lang="ja-JP" altLang="en-US" sz="21600" b="1" dirty="0">
                <a:ln w="0"/>
                <a:solidFill>
                  <a:srgbClr val="FFFF0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差別なく、多様性を認め、違いを尊重　</a:t>
            </a:r>
            <a:endParaRPr lang="ja-JP" altLang="en-US" sz="21600" b="1" dirty="0">
              <a:solidFill>
                <a:srgbClr val="FFFF00"/>
              </a:solidFill>
              <a:latin typeface="Meiryo UI" panose="020B0604030504040204" pitchFamily="50" charset="-128"/>
              <a:ea typeface="Meiryo UI" panose="020B0604030504040204" pitchFamily="50" charset="-128"/>
            </a:endParaRPr>
          </a:p>
          <a:p>
            <a:pPr>
              <a:buFont typeface="Corbel" pitchFamily="34" charset="0"/>
              <a:buNone/>
            </a:pPr>
            <a:r>
              <a:rPr lang="ja-JP" altLang="en-US" sz="17600" b="1" dirty="0">
                <a:latin typeface="Meiryo UI" panose="020B0604030504040204" pitchFamily="50" charset="-128"/>
                <a:ea typeface="Meiryo UI" panose="020B0604030504040204" pitchFamily="50" charset="-128"/>
              </a:rPr>
              <a:t>　　</a:t>
            </a:r>
            <a:r>
              <a:rPr lang="ja-JP" altLang="en-US" sz="176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Meiryo UI" panose="020B0604030504040204" pitchFamily="50" charset="-128"/>
                <a:ea typeface="Meiryo UI" panose="020B0604030504040204" pitchFamily="50" charset="-128"/>
              </a:rPr>
              <a:t> </a:t>
            </a:r>
            <a:endParaRPr lang="ja-JP" altLang="en-US" sz="17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Meiryo UI" panose="020B0604030504040204" pitchFamily="50" charset="-128"/>
              <a:ea typeface="Meiryo UI" panose="020B0604030504040204" pitchFamily="50" charset="-128"/>
            </a:endParaRPr>
          </a:p>
          <a:p>
            <a:pPr algn="ctr">
              <a:buFont typeface="Corbel" pitchFamily="34" charset="0"/>
              <a:buNone/>
            </a:pPr>
            <a:r>
              <a:rPr lang="ja-JP" altLang="en-US" sz="5400" b="1" dirty="0">
                <a:ln w="0"/>
                <a:solidFill>
                  <a:srgbClr val="00206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a:t>
            </a:r>
            <a:endParaRPr lang="ja-JP" altLang="en-US" sz="4000" b="1" dirty="0">
              <a:ln w="0"/>
              <a:solidFill>
                <a:srgbClr val="002060"/>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buFont typeface="Corbel" pitchFamily="34" charset="0"/>
              <a:buNone/>
            </a:pPr>
            <a:endParaRPr lang="ja-JP" altLang="en-US" sz="4800" dirty="0">
              <a:solidFill>
                <a:srgbClr val="FF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0609004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14527-3D53-3FD0-788A-7B0552AE9984}"/>
              </a:ext>
            </a:extLst>
          </p:cNvPr>
          <p:cNvPicPr>
            <a:picLocks noChangeAspect="1"/>
          </p:cNvPicPr>
          <p:nvPr/>
        </p:nvPicPr>
        <p:blipFill>
          <a:blip r:embed="rId3">
            <a:lum bright="100000"/>
            <a:alphaModFix amt="37000"/>
          </a:blip>
          <a:stretch>
            <a:fillRect/>
          </a:stretch>
        </p:blipFill>
        <p:spPr>
          <a:xfrm>
            <a:off x="0" y="0"/>
            <a:ext cx="12157262" cy="6858000"/>
          </a:xfrm>
          <a:prstGeom prst="rect">
            <a:avLst/>
          </a:prstGeom>
          <a:solidFill>
            <a:srgbClr val="FF0000"/>
          </a:solidFill>
        </p:spPr>
      </p:pic>
      <p:pic>
        <p:nvPicPr>
          <p:cNvPr id="4" name="図 3">
            <a:extLst>
              <a:ext uri="{FF2B5EF4-FFF2-40B4-BE49-F238E27FC236}">
                <a16:creationId xmlns:a16="http://schemas.microsoft.com/office/drawing/2014/main" id="{0D537944-CA92-A1DF-A960-C1BCADCB390E}"/>
              </a:ext>
            </a:extLst>
          </p:cNvPr>
          <p:cNvPicPr>
            <a:picLocks noChangeAspect="1"/>
          </p:cNvPicPr>
          <p:nvPr/>
        </p:nvPicPr>
        <p:blipFill>
          <a:blip r:embed="rId4"/>
          <a:stretch>
            <a:fillRect/>
          </a:stretch>
        </p:blipFill>
        <p:spPr>
          <a:xfrm>
            <a:off x="15301" y="-43046"/>
            <a:ext cx="12203593" cy="6858000"/>
          </a:xfrm>
          <a:prstGeom prst="rect">
            <a:avLst/>
          </a:prstGeom>
        </p:spPr>
      </p:pic>
      <p:sp>
        <p:nvSpPr>
          <p:cNvPr id="7" name="正方形/長方形 6">
            <a:extLst>
              <a:ext uri="{FF2B5EF4-FFF2-40B4-BE49-F238E27FC236}">
                <a16:creationId xmlns:a16="http://schemas.microsoft.com/office/drawing/2014/main" id="{79576B48-16FA-1D7C-23FD-521949ACE118}"/>
              </a:ext>
            </a:extLst>
          </p:cNvPr>
          <p:cNvSpPr/>
          <p:nvPr/>
        </p:nvSpPr>
        <p:spPr>
          <a:xfrm>
            <a:off x="206894" y="565200"/>
            <a:ext cx="4286013" cy="128175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latin typeface="Meiryo UI" panose="020B0604030504040204" pitchFamily="50" charset="-128"/>
                <a:ea typeface="Meiryo UI" panose="020B0604030504040204" pitchFamily="50" charset="-128"/>
              </a:rPr>
              <a:t>異文化の交流</a:t>
            </a:r>
          </a:p>
        </p:txBody>
      </p:sp>
      <p:sp>
        <p:nvSpPr>
          <p:cNvPr id="9" name="矢印: 右 8">
            <a:extLst>
              <a:ext uri="{FF2B5EF4-FFF2-40B4-BE49-F238E27FC236}">
                <a16:creationId xmlns:a16="http://schemas.microsoft.com/office/drawing/2014/main" id="{20E56CFD-57A6-7B8C-D6CE-660E19459E7F}"/>
              </a:ext>
            </a:extLst>
          </p:cNvPr>
          <p:cNvSpPr/>
          <p:nvPr/>
        </p:nvSpPr>
        <p:spPr>
          <a:xfrm>
            <a:off x="4699800" y="450077"/>
            <a:ext cx="1337014" cy="1512000"/>
          </a:xfrm>
          <a:prstGeom prst="right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6722C8A-E747-5E95-73C9-B0CE10DC35D8}"/>
              </a:ext>
            </a:extLst>
          </p:cNvPr>
          <p:cNvSpPr/>
          <p:nvPr/>
        </p:nvSpPr>
        <p:spPr>
          <a:xfrm>
            <a:off x="6177031" y="553748"/>
            <a:ext cx="5840013" cy="12817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latin typeface="Meiryo UI" panose="020B0604030504040204" pitchFamily="50" charset="-128"/>
                <a:ea typeface="Meiryo UI" panose="020B0604030504040204" pitchFamily="50" charset="-128"/>
              </a:rPr>
              <a:t>新しいものの誕生</a:t>
            </a:r>
          </a:p>
        </p:txBody>
      </p:sp>
      <p:pic>
        <p:nvPicPr>
          <p:cNvPr id="12" name="Picture 3">
            <a:extLst>
              <a:ext uri="{FF2B5EF4-FFF2-40B4-BE49-F238E27FC236}">
                <a16:creationId xmlns:a16="http://schemas.microsoft.com/office/drawing/2014/main" id="{F1E95E93-33D5-B53D-BD18-CD047184F361}"/>
              </a:ext>
            </a:extLst>
          </p:cNvPr>
          <p:cNvPicPr>
            <a:picLocks noChangeAspect="1"/>
          </p:cNvPicPr>
          <p:nvPr/>
        </p:nvPicPr>
        <p:blipFill>
          <a:blip r:embed="rId5"/>
          <a:stretch>
            <a:fillRect/>
          </a:stretch>
        </p:blipFill>
        <p:spPr>
          <a:xfrm>
            <a:off x="479120" y="1916927"/>
            <a:ext cx="11395822" cy="4490996"/>
          </a:xfrm>
          <a:prstGeom prst="rect">
            <a:avLst/>
          </a:prstGeom>
        </p:spPr>
      </p:pic>
      <p:sp>
        <p:nvSpPr>
          <p:cNvPr id="11" name="正方形/長方形 10">
            <a:extLst>
              <a:ext uri="{FF2B5EF4-FFF2-40B4-BE49-F238E27FC236}">
                <a16:creationId xmlns:a16="http://schemas.microsoft.com/office/drawing/2014/main" id="{556A4908-CE42-44A3-ACEE-3775B90535EE}"/>
              </a:ext>
            </a:extLst>
          </p:cNvPr>
          <p:cNvSpPr/>
          <p:nvPr/>
        </p:nvSpPr>
        <p:spPr>
          <a:xfrm>
            <a:off x="1620073" y="1818855"/>
            <a:ext cx="9158400" cy="2649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chemeClr val="bg1"/>
                </a:solidFill>
                <a:latin typeface="Meiryo UI" panose="020B0604030504040204" pitchFamily="50" charset="-128"/>
                <a:ea typeface="Meiryo UI" panose="020B0604030504040204" pitchFamily="50" charset="-128"/>
              </a:rPr>
              <a:t>多様性のない組織から</a:t>
            </a:r>
          </a:p>
          <a:p>
            <a:pPr algn="ctr"/>
            <a:r>
              <a:rPr kumimoji="1" lang="ja-JP" altLang="en-US" sz="6600" b="1" dirty="0">
                <a:solidFill>
                  <a:schemeClr val="bg1"/>
                </a:solidFill>
                <a:latin typeface="Meiryo UI" panose="020B0604030504040204" pitchFamily="50" charset="-128"/>
                <a:ea typeface="Meiryo UI" panose="020B0604030504040204" pitchFamily="50" charset="-128"/>
              </a:rPr>
              <a:t>新しいものは生まれない</a:t>
            </a:r>
            <a:endParaRPr kumimoji="1" lang="ja-JP" altLang="en-US" sz="6600" b="1" dirty="0">
              <a:solidFill>
                <a:srgbClr val="7030A0"/>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D2A1D20-8064-534B-A7E1-5201E45654C2}"/>
              </a:ext>
            </a:extLst>
          </p:cNvPr>
          <p:cNvSpPr/>
          <p:nvPr/>
        </p:nvSpPr>
        <p:spPr>
          <a:xfrm>
            <a:off x="1632123" y="3853756"/>
            <a:ext cx="9158400" cy="2790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7030A0"/>
                </a:solidFill>
                <a:latin typeface="Meiryo UI" panose="020B0604030504040204" pitchFamily="50" charset="-128"/>
                <a:ea typeface="Meiryo UI" panose="020B0604030504040204" pitchFamily="50" charset="-128"/>
              </a:rPr>
              <a:t>新しいものが生まれない組織に未来はない</a:t>
            </a:r>
          </a:p>
        </p:txBody>
      </p:sp>
    </p:spTree>
    <p:extLst>
      <p:ext uri="{BB962C8B-B14F-4D97-AF65-F5344CB8AC3E}">
        <p14:creationId xmlns:p14="http://schemas.microsoft.com/office/powerpoint/2010/main" val="40441281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EC36F0-8C91-4DDD-B558-472143C5FDC2}"/>
              </a:ext>
            </a:extLst>
          </p:cNvPr>
          <p:cNvPicPr>
            <a:picLocks noChangeAspect="1"/>
          </p:cNvPicPr>
          <p:nvPr/>
        </p:nvPicPr>
        <p:blipFill>
          <a:blip r:embed="rId3">
            <a:lum bright="100000"/>
            <a:alphaModFix amt="37000"/>
          </a:blip>
          <a:stretch>
            <a:fillRect/>
          </a:stretch>
        </p:blipFill>
        <p:spPr>
          <a:xfrm>
            <a:off x="34738" y="0"/>
            <a:ext cx="12122524" cy="6858000"/>
          </a:xfrm>
          <a:prstGeom prst="rect">
            <a:avLst/>
          </a:prstGeom>
          <a:solidFill>
            <a:srgbClr val="FF0000"/>
          </a:solidFill>
        </p:spPr>
      </p:pic>
      <p:pic>
        <p:nvPicPr>
          <p:cNvPr id="3" name="図 2" descr="挿絵 が含まれている画像&#10;&#10;自動的に生成された説明">
            <a:extLst>
              <a:ext uri="{FF2B5EF4-FFF2-40B4-BE49-F238E27FC236}">
                <a16:creationId xmlns:a16="http://schemas.microsoft.com/office/drawing/2014/main" id="{45E17734-31B0-64D6-CC3C-B304DF9CD0F1}"/>
              </a:ext>
            </a:extLst>
          </p:cNvPr>
          <p:cNvPicPr>
            <a:picLocks noChangeAspect="1"/>
          </p:cNvPicPr>
          <p:nvPr/>
        </p:nvPicPr>
        <p:blipFill>
          <a:blip r:embed="rId4"/>
          <a:stretch>
            <a:fillRect/>
          </a:stretch>
        </p:blipFill>
        <p:spPr>
          <a:xfrm>
            <a:off x="7001421" y="381000"/>
            <a:ext cx="4857370" cy="4876800"/>
          </a:xfrm>
          <a:prstGeom prst="rect">
            <a:avLst/>
          </a:prstGeom>
          <a:ln w="88900" cap="sq" cmpd="thickThin">
            <a:solidFill>
              <a:srgbClr val="000000"/>
            </a:solidFill>
            <a:prstDash val="solid"/>
            <a:miter lim="800000"/>
          </a:ln>
          <a:effectLst>
            <a:innerShdw blurRad="76200">
              <a:srgbClr val="000000"/>
            </a:innerShdw>
          </a:effectLst>
        </p:spPr>
      </p:pic>
      <p:sp>
        <p:nvSpPr>
          <p:cNvPr id="9" name="タイトル 8">
            <a:extLst>
              <a:ext uri="{FF2B5EF4-FFF2-40B4-BE49-F238E27FC236}">
                <a16:creationId xmlns:a16="http://schemas.microsoft.com/office/drawing/2014/main" id="{323CF93C-4A0E-FB9B-D0CA-ABCDD64E8F05}"/>
              </a:ext>
            </a:extLst>
          </p:cNvPr>
          <p:cNvSpPr>
            <a:spLocks noGrp="1"/>
          </p:cNvSpPr>
          <p:nvPr>
            <p:ph type="title"/>
          </p:nvPr>
        </p:nvSpPr>
        <p:spPr>
          <a:xfrm>
            <a:off x="266400" y="4038601"/>
            <a:ext cx="11268375" cy="2315308"/>
          </a:xfrm>
        </p:spPr>
        <p:txBody>
          <a:bodyPr>
            <a:noAutofit/>
          </a:bodyPr>
          <a:lstStyle/>
          <a:p>
            <a:r>
              <a:rPr lang="ja-JP" altLang="en-US" sz="4400" b="1" dirty="0">
                <a:solidFill>
                  <a:srgbClr val="FFFF00"/>
                </a:solidFill>
                <a:latin typeface="Meiryo UI" panose="020B0604030504040204" pitchFamily="50" charset="-128"/>
                <a:ea typeface="Meiryo UI" panose="020B0604030504040204" pitchFamily="50" charset="-128"/>
              </a:rPr>
              <a:t>ラーニングセンター</a:t>
            </a:r>
            <a:br>
              <a:rPr lang="ja-JP" altLang="en-US" sz="4400" b="1" dirty="0">
                <a:latin typeface="Meiryo UI" panose="020B0604030504040204" pitchFamily="50" charset="-128"/>
                <a:ea typeface="Meiryo UI" panose="020B0604030504040204" pitchFamily="50" charset="-128"/>
              </a:rPr>
            </a:br>
            <a:br>
              <a:rPr lang="ja-JP" altLang="en-US" sz="4400" b="1" dirty="0">
                <a:latin typeface="Meiryo UI" panose="020B0604030504040204" pitchFamily="50" charset="-128"/>
                <a:ea typeface="Meiryo UI" panose="020B0604030504040204" pitchFamily="50" charset="-128"/>
              </a:rPr>
            </a:br>
            <a:r>
              <a:rPr lang="ja-JP" altLang="en-US" sz="4000" b="1" dirty="0">
                <a:solidFill>
                  <a:srgbClr val="7030A0"/>
                </a:solidFill>
                <a:latin typeface="Meiryo UI" panose="020B0604030504040204" pitchFamily="50" charset="-128"/>
                <a:ea typeface="Meiryo UI" panose="020B0604030504040204" pitchFamily="50" charset="-128"/>
              </a:rPr>
              <a:t>「多様性・公平さ・インクルージョンへの取り組み」より</a:t>
            </a:r>
          </a:p>
        </p:txBody>
      </p:sp>
      <p:sp>
        <p:nvSpPr>
          <p:cNvPr id="11" name="正方形/長方形 10">
            <a:extLst>
              <a:ext uri="{FF2B5EF4-FFF2-40B4-BE49-F238E27FC236}">
                <a16:creationId xmlns:a16="http://schemas.microsoft.com/office/drawing/2014/main" id="{F4EABD54-34D7-E99E-C948-8F31402E701C}"/>
              </a:ext>
            </a:extLst>
          </p:cNvPr>
          <p:cNvSpPr/>
          <p:nvPr/>
        </p:nvSpPr>
        <p:spPr>
          <a:xfrm>
            <a:off x="803613" y="1846469"/>
            <a:ext cx="5899337" cy="801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a:p>
            <a:r>
              <a:rPr kumimoji="1" lang="en-US" altLang="ja-JP" sz="6000" b="1" dirty="0">
                <a:solidFill>
                  <a:schemeClr val="bg1"/>
                </a:solidFill>
                <a:latin typeface="Meiryo UI" panose="020B0604030504040204" pitchFamily="50" charset="-128"/>
                <a:ea typeface="Meiryo UI" panose="020B0604030504040204" pitchFamily="50" charset="-128"/>
              </a:rPr>
              <a:t>Equity  </a:t>
            </a:r>
            <a:r>
              <a:rPr kumimoji="1" lang="ja-JP" altLang="en-US" sz="6000" b="1" dirty="0">
                <a:solidFill>
                  <a:schemeClr val="bg1"/>
                </a:solidFill>
                <a:latin typeface="Meiryo UI" panose="020B0604030504040204" pitchFamily="50" charset="-128"/>
                <a:ea typeface="Meiryo UI" panose="020B0604030504040204" pitchFamily="50" charset="-128"/>
              </a:rPr>
              <a:t>公平さ</a:t>
            </a:r>
            <a:endParaRPr kumimoji="1" lang="en-US" altLang="ja-JP" sz="6000" b="1" dirty="0">
              <a:solidFill>
                <a:schemeClr val="bg1"/>
              </a:solidFill>
              <a:latin typeface="Meiryo UI" panose="020B0604030504040204" pitchFamily="50" charset="-128"/>
              <a:ea typeface="Meiryo UI" panose="020B0604030504040204" pitchFamily="50" charset="-128"/>
            </a:endParaRPr>
          </a:p>
          <a:p>
            <a:r>
              <a:rPr kumimoji="1" lang="ja-JP" altLang="en-US" sz="1600" b="1" dirty="0">
                <a:solidFill>
                  <a:schemeClr val="accent1">
                    <a:lumMod val="40000"/>
                    <a:lumOff val="60000"/>
                  </a:schemeClr>
                </a:solidFill>
                <a:latin typeface="Meiryo UI" panose="020B0604030504040204" pitchFamily="50" charset="-128"/>
                <a:ea typeface="Meiryo UI" panose="020B0604030504040204" pitchFamily="50" charset="-128"/>
              </a:rPr>
              <a:t>・</a:t>
            </a:r>
            <a:endParaRPr kumimoji="1" lang="en-US" altLang="ja-JP" sz="1600" b="1" dirty="0">
              <a:solidFill>
                <a:schemeClr val="accent1">
                  <a:lumMod val="40000"/>
                  <a:lumOff val="60000"/>
                </a:schemeClr>
              </a:solidFill>
              <a:latin typeface="Meiryo UI" panose="020B0604030504040204" pitchFamily="50" charset="-128"/>
              <a:ea typeface="Meiryo UI" panose="020B0604030504040204" pitchFamily="50" charset="-128"/>
            </a:endParaRPr>
          </a:p>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p:txBody>
      </p:sp>
      <p:sp>
        <p:nvSpPr>
          <p:cNvPr id="14" name="フレーム (半分) 13">
            <a:extLst>
              <a:ext uri="{FF2B5EF4-FFF2-40B4-BE49-F238E27FC236}">
                <a16:creationId xmlns:a16="http://schemas.microsoft.com/office/drawing/2014/main" id="{0AFA325F-5B01-92E4-1D08-528CA6DB4016}"/>
              </a:ext>
            </a:extLst>
          </p:cNvPr>
          <p:cNvSpPr/>
          <p:nvPr/>
        </p:nvSpPr>
        <p:spPr>
          <a:xfrm rot="10800000">
            <a:off x="115032" y="1846469"/>
            <a:ext cx="6388626" cy="1163172"/>
          </a:xfrm>
          <a:prstGeom prst="halfFrame">
            <a:avLst>
              <a:gd name="adj1" fmla="val 16530"/>
              <a:gd name="adj2" fmla="val 1481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593736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38B5613-1863-D1A3-F444-ADDA1872D5DA}"/>
              </a:ext>
            </a:extLst>
          </p:cNvPr>
          <p:cNvPicPr>
            <a:picLocks noChangeAspect="1"/>
          </p:cNvPicPr>
          <p:nvPr/>
        </p:nvPicPr>
        <p:blipFill>
          <a:blip r:embed="rId3"/>
          <a:stretch>
            <a:fillRect/>
          </a:stretch>
        </p:blipFill>
        <p:spPr>
          <a:xfrm>
            <a:off x="-23166" y="0"/>
            <a:ext cx="12203593" cy="6858000"/>
          </a:xfrm>
          <a:prstGeom prst="rect">
            <a:avLst/>
          </a:prstGeom>
        </p:spPr>
      </p:pic>
      <p:pic>
        <p:nvPicPr>
          <p:cNvPr id="3" name="図 2" descr="部屋, 寝室 が含まれている画像&#10;&#10;自動的に生成された説明">
            <a:extLst>
              <a:ext uri="{FF2B5EF4-FFF2-40B4-BE49-F238E27FC236}">
                <a16:creationId xmlns:a16="http://schemas.microsoft.com/office/drawing/2014/main" id="{77A5947D-69CD-4F65-B0AB-33E27192E7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63300" y="501712"/>
            <a:ext cx="9821197" cy="4020123"/>
          </a:xfrm>
          <a:prstGeom prst="rect">
            <a:avLst/>
          </a:prstGeom>
          <a:ln w="228600" cap="sq" cmpd="thickThin">
            <a:solidFill>
              <a:srgbClr val="000000"/>
            </a:solidFill>
            <a:prstDash val="solid"/>
            <a:miter lim="800000"/>
          </a:ln>
          <a:effectLst>
            <a:innerShdw blurRad="76200">
              <a:srgbClr val="000000"/>
            </a:innerShdw>
          </a:effectLst>
        </p:spPr>
      </p:pic>
      <p:sp>
        <p:nvSpPr>
          <p:cNvPr id="4" name="正方形/長方形 3">
            <a:extLst>
              <a:ext uri="{FF2B5EF4-FFF2-40B4-BE49-F238E27FC236}">
                <a16:creationId xmlns:a16="http://schemas.microsoft.com/office/drawing/2014/main" id="{57E54A08-251B-44D9-B5FE-06562CD46A91}"/>
              </a:ext>
            </a:extLst>
          </p:cNvPr>
          <p:cNvSpPr/>
          <p:nvPr/>
        </p:nvSpPr>
        <p:spPr>
          <a:xfrm>
            <a:off x="6365631" y="4718538"/>
            <a:ext cx="4882661" cy="136263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FF00"/>
                </a:solidFill>
                <a:latin typeface="Meiryo UI" panose="020B0604030504040204" pitchFamily="50" charset="-128"/>
                <a:ea typeface="Meiryo UI" panose="020B0604030504040204" pitchFamily="50" charset="-128"/>
              </a:rPr>
              <a:t>それぞれに必要なものを提供</a:t>
            </a:r>
          </a:p>
        </p:txBody>
      </p:sp>
      <p:sp>
        <p:nvSpPr>
          <p:cNvPr id="5" name="正方形/長方形 4">
            <a:extLst>
              <a:ext uri="{FF2B5EF4-FFF2-40B4-BE49-F238E27FC236}">
                <a16:creationId xmlns:a16="http://schemas.microsoft.com/office/drawing/2014/main" id="{03CF137F-1FCF-4457-BC32-402C1C06FDB4}"/>
              </a:ext>
            </a:extLst>
          </p:cNvPr>
          <p:cNvSpPr/>
          <p:nvPr/>
        </p:nvSpPr>
        <p:spPr>
          <a:xfrm>
            <a:off x="1414637" y="3692769"/>
            <a:ext cx="4768560" cy="801189"/>
          </a:xfrm>
          <a:prstGeom prst="rect">
            <a:avLst/>
          </a:prstGeom>
          <a:solidFill>
            <a:srgbClr val="FAD4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a:p>
            <a:pPr algn="ctr"/>
            <a:r>
              <a:rPr kumimoji="1" lang="en-US" altLang="ja-JP" sz="3600" b="1" dirty="0">
                <a:solidFill>
                  <a:srgbClr val="002060"/>
                </a:solidFill>
                <a:latin typeface="Meiryo UI" panose="020B0604030504040204" pitchFamily="50" charset="-128"/>
                <a:ea typeface="Meiryo UI" panose="020B0604030504040204" pitchFamily="50" charset="-128"/>
              </a:rPr>
              <a:t>Equality  (</a:t>
            </a:r>
            <a:r>
              <a:rPr kumimoji="1" lang="ja-JP" altLang="en-US" sz="3600" b="1" dirty="0">
                <a:solidFill>
                  <a:srgbClr val="002060"/>
                </a:solidFill>
                <a:latin typeface="Meiryo UI" panose="020B0604030504040204" pitchFamily="50" charset="-128"/>
                <a:ea typeface="Meiryo UI" panose="020B0604030504040204" pitchFamily="50" charset="-128"/>
              </a:rPr>
              <a:t>平等</a:t>
            </a:r>
            <a:r>
              <a:rPr kumimoji="1" lang="en-US" altLang="ja-JP" sz="3600" b="1" dirty="0">
                <a:solidFill>
                  <a:srgbClr val="002060"/>
                </a:solidFill>
                <a:latin typeface="Meiryo UI" panose="020B0604030504040204" pitchFamily="50" charset="-128"/>
                <a:ea typeface="Meiryo UI" panose="020B0604030504040204" pitchFamily="50" charset="-128"/>
              </a:rPr>
              <a:t>)</a:t>
            </a:r>
          </a:p>
          <a:p>
            <a:r>
              <a:rPr kumimoji="1" lang="ja-JP" altLang="en-US" sz="1600" b="1" dirty="0">
                <a:solidFill>
                  <a:srgbClr val="002060"/>
                </a:solidFill>
                <a:latin typeface="Meiryo UI" panose="020B0604030504040204" pitchFamily="50" charset="-128"/>
                <a:ea typeface="Meiryo UI" panose="020B0604030504040204" pitchFamily="50" charset="-128"/>
              </a:rPr>
              <a:t>・</a:t>
            </a:r>
            <a:endParaRPr kumimoji="1" lang="en-US" altLang="ja-JP" sz="1600" b="1" dirty="0">
              <a:solidFill>
                <a:srgbClr val="002060"/>
              </a:solidFill>
              <a:latin typeface="Meiryo UI" panose="020B0604030504040204" pitchFamily="50" charset="-128"/>
              <a:ea typeface="Meiryo UI" panose="020B0604030504040204" pitchFamily="50" charset="-128"/>
            </a:endParaRPr>
          </a:p>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p:txBody>
      </p:sp>
      <p:sp>
        <p:nvSpPr>
          <p:cNvPr id="7" name="スクロール: 横 6">
            <a:extLst>
              <a:ext uri="{FF2B5EF4-FFF2-40B4-BE49-F238E27FC236}">
                <a16:creationId xmlns:a16="http://schemas.microsoft.com/office/drawing/2014/main" id="{24717A66-50EC-4E52-A2C3-C614A1D7A9AE}"/>
              </a:ext>
            </a:extLst>
          </p:cNvPr>
          <p:cNvSpPr/>
          <p:nvPr/>
        </p:nvSpPr>
        <p:spPr>
          <a:xfrm>
            <a:off x="1363300" y="6180191"/>
            <a:ext cx="1004119" cy="438665"/>
          </a:xfrm>
          <a:prstGeom prst="horizontalScroll">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2060"/>
                </a:solidFill>
                <a:latin typeface="Meiryo UI" panose="020B0604030504040204" pitchFamily="50" charset="-128"/>
                <a:ea typeface="Meiryo UI" panose="020B0604030504040204" pitchFamily="50" charset="-128"/>
              </a:rPr>
              <a:t>出典</a:t>
            </a:r>
            <a:r>
              <a:rPr kumimoji="1" lang="ja-JP" altLang="en-US" sz="2400" b="1" dirty="0">
                <a:solidFill>
                  <a:srgbClr val="26292F"/>
                </a:solidFill>
                <a:latin typeface="Meiryo UI" panose="020B0604030504040204" pitchFamily="50" charset="-128"/>
                <a:ea typeface="Meiryo UI" panose="020B0604030504040204" pitchFamily="50" charset="-128"/>
              </a:rPr>
              <a:t> </a:t>
            </a:r>
          </a:p>
        </p:txBody>
      </p:sp>
      <p:sp>
        <p:nvSpPr>
          <p:cNvPr id="8" name="コンテンツ プレースホルダー 2">
            <a:extLst>
              <a:ext uri="{FF2B5EF4-FFF2-40B4-BE49-F238E27FC236}">
                <a16:creationId xmlns:a16="http://schemas.microsoft.com/office/drawing/2014/main" id="{02F3688A-3614-4644-A726-F023BD2EAC27}"/>
              </a:ext>
            </a:extLst>
          </p:cNvPr>
          <p:cNvSpPr txBox="1">
            <a:spLocks/>
          </p:cNvSpPr>
          <p:nvPr/>
        </p:nvSpPr>
        <p:spPr>
          <a:xfrm>
            <a:off x="2367419" y="6180192"/>
            <a:ext cx="9507254" cy="438665"/>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a:solidFill>
                  <a:schemeClr val="bg1"/>
                </a:solidFill>
                <a:latin typeface="Meiryo UI" panose="020B0604030504040204" pitchFamily="50" charset="-128"/>
                <a:ea typeface="Meiryo UI" panose="020B0604030504040204" pitchFamily="50" charset="-128"/>
              </a:rPr>
              <a:t>(Independent Sector</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Why </a:t>
            </a:r>
            <a:r>
              <a:rPr lang="en-US" altLang="ja-JP" sz="2000" b="1" dirty="0" err="1">
                <a:solidFill>
                  <a:schemeClr val="bg1"/>
                </a:solidFill>
                <a:latin typeface="Meiryo UI" panose="020B0604030504040204" pitchFamily="50" charset="-128"/>
                <a:ea typeface="Meiryo UI" panose="020B0604030504040204" pitchFamily="50" charset="-128"/>
              </a:rPr>
              <a:t>Divercity,Equity,and</a:t>
            </a:r>
            <a:r>
              <a:rPr lang="en-US" altLang="ja-JP" sz="2000" b="1" dirty="0">
                <a:solidFill>
                  <a:schemeClr val="bg1"/>
                </a:solidFill>
                <a:latin typeface="Meiryo UI" panose="020B0604030504040204" pitchFamily="50" charset="-128"/>
                <a:ea typeface="Meiryo UI" panose="020B0604030504040204" pitchFamily="50" charset="-128"/>
              </a:rPr>
              <a:t> Inclusion Matter”)</a:t>
            </a:r>
            <a:r>
              <a:rPr lang="ja-JP" altLang="en-US" sz="2000" b="1" dirty="0">
                <a:solidFill>
                  <a:schemeClr val="bg1"/>
                </a:solidFill>
                <a:latin typeface="Meiryo UI" panose="020B0604030504040204" pitchFamily="50" charset="-128"/>
                <a:ea typeface="Meiryo UI" panose="020B0604030504040204" pitchFamily="50" charset="-128"/>
              </a:rPr>
              <a:t> </a:t>
            </a:r>
          </a:p>
        </p:txBody>
      </p:sp>
      <p:sp>
        <p:nvSpPr>
          <p:cNvPr id="10" name="正方形/長方形 9">
            <a:extLst>
              <a:ext uri="{FF2B5EF4-FFF2-40B4-BE49-F238E27FC236}">
                <a16:creationId xmlns:a16="http://schemas.microsoft.com/office/drawing/2014/main" id="{85A9E59C-269C-4322-871E-5E0AE117B593}"/>
              </a:ext>
            </a:extLst>
          </p:cNvPr>
          <p:cNvSpPr/>
          <p:nvPr/>
        </p:nvSpPr>
        <p:spPr>
          <a:xfrm>
            <a:off x="6301837" y="3736990"/>
            <a:ext cx="4882660" cy="7127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b="1" dirty="0">
              <a:solidFill>
                <a:srgbClr val="F2A6F4"/>
              </a:solidFill>
              <a:latin typeface="Meiryo UI" panose="020B0604030504040204" pitchFamily="50" charset="-128"/>
              <a:ea typeface="Meiryo UI" panose="020B0604030504040204" pitchFamily="50" charset="-128"/>
            </a:endParaRPr>
          </a:p>
          <a:p>
            <a:pPr algn="ctr"/>
            <a:r>
              <a:rPr kumimoji="1" lang="en-US" altLang="ja-JP" sz="3600" b="1" dirty="0">
                <a:solidFill>
                  <a:schemeClr val="accent4">
                    <a:lumMod val="50000"/>
                  </a:schemeClr>
                </a:solidFill>
                <a:latin typeface="Meiryo UI" panose="020B0604030504040204" pitchFamily="50" charset="-128"/>
                <a:ea typeface="Meiryo UI" panose="020B0604030504040204" pitchFamily="50" charset="-128"/>
              </a:rPr>
              <a:t>Equity  (</a:t>
            </a:r>
            <a:r>
              <a:rPr kumimoji="1" lang="ja-JP" altLang="en-US" sz="3600" b="1" dirty="0">
                <a:solidFill>
                  <a:schemeClr val="accent4">
                    <a:lumMod val="50000"/>
                  </a:schemeClr>
                </a:solidFill>
                <a:latin typeface="Meiryo UI" panose="020B0604030504040204" pitchFamily="50" charset="-128"/>
                <a:ea typeface="Meiryo UI" panose="020B0604030504040204" pitchFamily="50" charset="-128"/>
              </a:rPr>
              <a:t>公平</a:t>
            </a:r>
            <a:r>
              <a:rPr kumimoji="1" lang="en-US" altLang="ja-JP" sz="3600" b="1" dirty="0">
                <a:solidFill>
                  <a:schemeClr val="accent4">
                    <a:lumMod val="50000"/>
                  </a:schemeClr>
                </a:solidFill>
                <a:latin typeface="Meiryo UI" panose="020B0604030504040204" pitchFamily="50" charset="-128"/>
                <a:ea typeface="Meiryo UI" panose="020B0604030504040204" pitchFamily="50" charset="-128"/>
              </a:rPr>
              <a:t>)</a:t>
            </a:r>
          </a:p>
          <a:p>
            <a:r>
              <a:rPr kumimoji="1" lang="ja-JP" altLang="en-US" sz="1600" b="1" dirty="0">
                <a:solidFill>
                  <a:schemeClr val="accent4">
                    <a:lumMod val="50000"/>
                  </a:schemeClr>
                </a:solidFill>
                <a:latin typeface="Meiryo UI" panose="020B0604030504040204" pitchFamily="50" charset="-128"/>
                <a:ea typeface="Meiryo UI" panose="020B0604030504040204" pitchFamily="50" charset="-128"/>
              </a:rPr>
              <a:t>・</a:t>
            </a:r>
            <a:endParaRPr kumimoji="1" lang="en-US" altLang="ja-JP" sz="1600" b="1" dirty="0">
              <a:solidFill>
                <a:schemeClr val="accent4">
                  <a:lumMod val="50000"/>
                </a:schemeClr>
              </a:solidFill>
              <a:latin typeface="Meiryo UI" panose="020B0604030504040204" pitchFamily="50" charset="-128"/>
              <a:ea typeface="Meiryo UI" panose="020B0604030504040204" pitchFamily="50" charset="-128"/>
            </a:endParaRPr>
          </a:p>
          <a:p>
            <a:endParaRPr kumimoji="1" lang="ja-JP" altLang="en-US" sz="3600" b="1" dirty="0">
              <a:solidFill>
                <a:srgbClr val="F2A6F4"/>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D362CF5F-9CDE-BD28-FD79-F6175BC7141A}"/>
              </a:ext>
            </a:extLst>
          </p:cNvPr>
          <p:cNvSpPr/>
          <p:nvPr/>
        </p:nvSpPr>
        <p:spPr>
          <a:xfrm>
            <a:off x="1363300" y="4718538"/>
            <a:ext cx="4812029" cy="1362630"/>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rgbClr val="002060"/>
                </a:solidFill>
                <a:latin typeface="Meiryo UI" panose="020B0604030504040204" pitchFamily="50" charset="-128"/>
                <a:ea typeface="Meiryo UI" panose="020B0604030504040204" pitchFamily="50" charset="-128"/>
              </a:rPr>
              <a:t>全ての人に同様に与える</a:t>
            </a:r>
          </a:p>
        </p:txBody>
      </p:sp>
    </p:spTree>
    <p:extLst>
      <p:ext uri="{BB962C8B-B14F-4D97-AF65-F5344CB8AC3E}">
        <p14:creationId xmlns:p14="http://schemas.microsoft.com/office/powerpoint/2010/main" val="5791298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6A30D26-7195-FCF1-5F77-8E8DD3D320D1}"/>
              </a:ext>
            </a:extLst>
          </p:cNvPr>
          <p:cNvPicPr>
            <a:picLocks noChangeAspect="1"/>
          </p:cNvPicPr>
          <p:nvPr/>
        </p:nvPicPr>
        <p:blipFill>
          <a:blip r:embed="rId2">
            <a:lum bright="100000"/>
            <a:alphaModFix amt="37000"/>
          </a:blip>
          <a:stretch>
            <a:fillRect/>
          </a:stretch>
        </p:blipFill>
        <p:spPr>
          <a:xfrm>
            <a:off x="0" y="-74659"/>
            <a:ext cx="12192000" cy="6868377"/>
          </a:xfrm>
          <a:prstGeom prst="rect">
            <a:avLst/>
          </a:prstGeom>
          <a:solidFill>
            <a:srgbClr val="FF0000"/>
          </a:solidFill>
        </p:spPr>
      </p:pic>
      <p:pic>
        <p:nvPicPr>
          <p:cNvPr id="3" name="図 2" descr="ロゴ&#10;&#10;中程度の精度で自動的に生成された説明">
            <a:extLst>
              <a:ext uri="{FF2B5EF4-FFF2-40B4-BE49-F238E27FC236}">
                <a16:creationId xmlns:a16="http://schemas.microsoft.com/office/drawing/2014/main" id="{83AC04C8-06EC-CFD4-D14A-C458FB3D74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209" y="469737"/>
            <a:ext cx="11259048" cy="6031523"/>
          </a:xfrm>
          <a:prstGeom prst="rect">
            <a:avLst/>
          </a:prstGeom>
          <a:ln w="228600" cap="sq" cmpd="thickThin">
            <a:solidFill>
              <a:srgbClr val="000000"/>
            </a:solidFill>
            <a:prstDash val="solid"/>
            <a:miter lim="800000"/>
          </a:ln>
          <a:effectLst>
            <a:innerShdw blurRad="76200">
              <a:srgbClr val="000000"/>
            </a:innerShdw>
          </a:effectLst>
        </p:spPr>
      </p:pic>
      <p:sp>
        <p:nvSpPr>
          <p:cNvPr id="4" name="フレーム (半分) 3">
            <a:extLst>
              <a:ext uri="{FF2B5EF4-FFF2-40B4-BE49-F238E27FC236}">
                <a16:creationId xmlns:a16="http://schemas.microsoft.com/office/drawing/2014/main" id="{D282C61C-4D2B-3C7B-29BC-32C065A652B5}"/>
              </a:ext>
            </a:extLst>
          </p:cNvPr>
          <p:cNvSpPr/>
          <p:nvPr/>
        </p:nvSpPr>
        <p:spPr>
          <a:xfrm rot="10800000">
            <a:off x="1680000" y="108060"/>
            <a:ext cx="9002056" cy="1163172"/>
          </a:xfrm>
          <a:prstGeom prst="halfFrame">
            <a:avLst>
              <a:gd name="adj1" fmla="val 16530"/>
              <a:gd name="adj2" fmla="val 1481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正方形/長方形 4">
            <a:extLst>
              <a:ext uri="{FF2B5EF4-FFF2-40B4-BE49-F238E27FC236}">
                <a16:creationId xmlns:a16="http://schemas.microsoft.com/office/drawing/2014/main" id="{6225E95D-F4A6-7F8C-360B-62863700485A}"/>
              </a:ext>
            </a:extLst>
          </p:cNvPr>
          <p:cNvSpPr/>
          <p:nvPr/>
        </p:nvSpPr>
        <p:spPr>
          <a:xfrm>
            <a:off x="1501373" y="289052"/>
            <a:ext cx="9671237" cy="801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a:p>
            <a:r>
              <a:rPr kumimoji="1" lang="en-US" altLang="ja-JP" sz="6000" b="1" dirty="0">
                <a:solidFill>
                  <a:schemeClr val="accent1">
                    <a:lumMod val="20000"/>
                    <a:lumOff val="80000"/>
                  </a:schemeClr>
                </a:solidFill>
                <a:latin typeface="Meiryo UI" panose="020B0604030504040204" pitchFamily="50" charset="-128"/>
                <a:ea typeface="Meiryo UI" panose="020B0604030504040204" pitchFamily="50" charset="-128"/>
              </a:rPr>
              <a:t>Inclusion </a:t>
            </a:r>
            <a:r>
              <a:rPr kumimoji="1" lang="ja-JP" altLang="en-US" sz="6000" b="1" dirty="0">
                <a:solidFill>
                  <a:schemeClr val="accent1">
                    <a:lumMod val="20000"/>
                    <a:lumOff val="80000"/>
                  </a:schemeClr>
                </a:solidFill>
                <a:latin typeface="Meiryo UI" panose="020B0604030504040204" pitchFamily="50" charset="-128"/>
                <a:ea typeface="Meiryo UI" panose="020B0604030504040204" pitchFamily="50" charset="-128"/>
              </a:rPr>
              <a:t>インクルージョン</a:t>
            </a:r>
            <a:endParaRPr kumimoji="1" lang="en-US" altLang="ja-JP" sz="6000" b="1" dirty="0">
              <a:solidFill>
                <a:schemeClr val="accent1">
                  <a:lumMod val="20000"/>
                  <a:lumOff val="80000"/>
                </a:schemeClr>
              </a:solidFill>
              <a:latin typeface="Meiryo UI" panose="020B0604030504040204" pitchFamily="50" charset="-128"/>
              <a:ea typeface="Meiryo UI" panose="020B0604030504040204" pitchFamily="50" charset="-128"/>
            </a:endParaRPr>
          </a:p>
          <a:p>
            <a:r>
              <a:rPr kumimoji="1" lang="ja-JP" altLang="en-US" sz="1600" b="1" dirty="0">
                <a:solidFill>
                  <a:schemeClr val="accent1">
                    <a:lumMod val="40000"/>
                    <a:lumOff val="60000"/>
                  </a:schemeClr>
                </a:solidFill>
                <a:latin typeface="Meiryo UI" panose="020B0604030504040204" pitchFamily="50" charset="-128"/>
                <a:ea typeface="Meiryo UI" panose="020B0604030504040204" pitchFamily="50" charset="-128"/>
              </a:rPr>
              <a:t>・</a:t>
            </a:r>
            <a:endParaRPr kumimoji="1" lang="en-US" altLang="ja-JP" sz="1600" b="1" dirty="0">
              <a:solidFill>
                <a:schemeClr val="accent1">
                  <a:lumMod val="40000"/>
                  <a:lumOff val="60000"/>
                </a:schemeClr>
              </a:solidFill>
              <a:latin typeface="Meiryo UI" panose="020B0604030504040204" pitchFamily="50" charset="-128"/>
              <a:ea typeface="Meiryo UI" panose="020B0604030504040204" pitchFamily="50" charset="-128"/>
            </a:endParaRPr>
          </a:p>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p:txBody>
      </p:sp>
      <p:sp>
        <p:nvSpPr>
          <p:cNvPr id="2" name="タイトル 8">
            <a:extLst>
              <a:ext uri="{FF2B5EF4-FFF2-40B4-BE49-F238E27FC236}">
                <a16:creationId xmlns:a16="http://schemas.microsoft.com/office/drawing/2014/main" id="{2E54D88E-2341-D05C-D186-FBCC4E66BE4D}"/>
              </a:ext>
            </a:extLst>
          </p:cNvPr>
          <p:cNvSpPr txBox="1">
            <a:spLocks/>
          </p:cNvSpPr>
          <p:nvPr/>
        </p:nvSpPr>
        <p:spPr>
          <a:xfrm>
            <a:off x="1758258" y="5336360"/>
            <a:ext cx="10702640" cy="124814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a:solidFill>
                  <a:srgbClr val="00FF99"/>
                </a:solidFill>
                <a:latin typeface="Meiryo UI" panose="020B0604030504040204" pitchFamily="50" charset="-128"/>
                <a:ea typeface="Meiryo UI" panose="020B0604030504040204" pitchFamily="50" charset="-128"/>
              </a:rPr>
              <a:t>　</a:t>
            </a:r>
            <a:r>
              <a:rPr lang="ja-JP" altLang="en-US" sz="3200" b="1" dirty="0">
                <a:solidFill>
                  <a:schemeClr val="accent5">
                    <a:lumMod val="60000"/>
                    <a:lumOff val="40000"/>
                  </a:schemeClr>
                </a:solidFill>
                <a:latin typeface="Meiryo UI" panose="020B0604030504040204" pitchFamily="50" charset="-128"/>
                <a:ea typeface="Meiryo UI" panose="020B0604030504040204" pitchFamily="50" charset="-128"/>
              </a:rPr>
              <a:t>ラーニングセンター　</a:t>
            </a:r>
          </a:p>
          <a:p>
            <a:r>
              <a:rPr lang="ja-JP" altLang="en-US" sz="3200" b="1" dirty="0">
                <a:solidFill>
                  <a:schemeClr val="accent5">
                    <a:lumMod val="60000"/>
                    <a:lumOff val="40000"/>
                  </a:schemeClr>
                </a:solidFill>
                <a:latin typeface="Meiryo UI" panose="020B0604030504040204" pitchFamily="50" charset="-128"/>
                <a:ea typeface="Meiryo UI" panose="020B0604030504040204" pitchFamily="50" charset="-128"/>
              </a:rPr>
              <a:t>　　　　「多様性・公平さ・インクルージョンへの取り組み」より</a:t>
            </a:r>
          </a:p>
        </p:txBody>
      </p:sp>
      <p:sp>
        <p:nvSpPr>
          <p:cNvPr id="7" name="タイトル 8">
            <a:extLst>
              <a:ext uri="{FF2B5EF4-FFF2-40B4-BE49-F238E27FC236}">
                <a16:creationId xmlns:a16="http://schemas.microsoft.com/office/drawing/2014/main" id="{A339505B-BADC-162E-AA9D-0A6D261CE980}"/>
              </a:ext>
            </a:extLst>
          </p:cNvPr>
          <p:cNvSpPr txBox="1">
            <a:spLocks/>
          </p:cNvSpPr>
          <p:nvPr/>
        </p:nvSpPr>
        <p:spPr>
          <a:xfrm>
            <a:off x="395156" y="1399592"/>
            <a:ext cx="11293155" cy="1248144"/>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solidFill>
                  <a:srgbClr val="002060"/>
                </a:solidFill>
                <a:latin typeface="Meiryo UI" panose="020B0604030504040204" pitchFamily="50" charset="-128"/>
                <a:ea typeface="Meiryo UI" panose="020B0604030504040204" pitchFamily="50" charset="-128"/>
              </a:rPr>
              <a:t>組織の中に違いや個性を受け入れ、生かすことで</a:t>
            </a:r>
          </a:p>
          <a:p>
            <a:r>
              <a:rPr lang="ja-JP" altLang="en-US" sz="4000" b="1" dirty="0">
                <a:solidFill>
                  <a:srgbClr val="002060"/>
                </a:solidFill>
                <a:latin typeface="Meiryo UI" panose="020B0604030504040204" pitchFamily="50" charset="-128"/>
                <a:ea typeface="Meiryo UI" panose="020B0604030504040204" pitchFamily="50" charset="-128"/>
              </a:rPr>
              <a:t>相乗効果を引き出し、より良いそして強い組織にしよう</a:t>
            </a:r>
          </a:p>
        </p:txBody>
      </p:sp>
    </p:spTree>
    <p:extLst>
      <p:ext uri="{BB962C8B-B14F-4D97-AF65-F5344CB8AC3E}">
        <p14:creationId xmlns:p14="http://schemas.microsoft.com/office/powerpoint/2010/main" val="33888345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840CF92-4D2A-D739-1EE7-EFE129C91C5B}"/>
              </a:ext>
            </a:extLst>
          </p:cNvPr>
          <p:cNvPicPr>
            <a:picLocks noChangeAspect="1"/>
          </p:cNvPicPr>
          <p:nvPr/>
        </p:nvPicPr>
        <p:blipFill>
          <a:blip r:embed="rId3"/>
          <a:stretch>
            <a:fillRect/>
          </a:stretch>
        </p:blipFill>
        <p:spPr>
          <a:xfrm>
            <a:off x="-23166" y="0"/>
            <a:ext cx="12203593" cy="6858000"/>
          </a:xfrm>
          <a:prstGeom prst="rect">
            <a:avLst/>
          </a:prstGeom>
        </p:spPr>
      </p:pic>
      <p:pic>
        <p:nvPicPr>
          <p:cNvPr id="2" name="Picture 3">
            <a:extLst>
              <a:ext uri="{FF2B5EF4-FFF2-40B4-BE49-F238E27FC236}">
                <a16:creationId xmlns:a16="http://schemas.microsoft.com/office/drawing/2014/main" id="{AAE76684-9A5A-FAED-B7F8-FE9B3D0F5175}"/>
              </a:ext>
            </a:extLst>
          </p:cNvPr>
          <p:cNvPicPr>
            <a:picLocks noChangeAspect="1"/>
          </p:cNvPicPr>
          <p:nvPr/>
        </p:nvPicPr>
        <p:blipFill>
          <a:blip r:embed="rId4"/>
          <a:stretch>
            <a:fillRect/>
          </a:stretch>
        </p:blipFill>
        <p:spPr>
          <a:xfrm>
            <a:off x="443755" y="5633582"/>
            <a:ext cx="11395822" cy="1188000"/>
          </a:xfrm>
          <a:prstGeom prst="rect">
            <a:avLst/>
          </a:prstGeom>
        </p:spPr>
      </p:pic>
      <p:pic>
        <p:nvPicPr>
          <p:cNvPr id="6" name="図 5" descr="カップ, テーブル, 食品, フルーツ が含まれている画像&#10;&#10;自動的に生成された説明">
            <a:extLst>
              <a:ext uri="{FF2B5EF4-FFF2-40B4-BE49-F238E27FC236}">
                <a16:creationId xmlns:a16="http://schemas.microsoft.com/office/drawing/2014/main" id="{E320BCEF-EC1D-4126-8A19-AEA123643C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86844" y="481418"/>
            <a:ext cx="5015192" cy="4364690"/>
          </a:xfrm>
          <a:prstGeom prst="rect">
            <a:avLst/>
          </a:prstGeom>
          <a:ln w="228600" cap="sq" cmpd="thickThin">
            <a:solidFill>
              <a:srgbClr val="000000"/>
            </a:solidFill>
            <a:prstDash val="solid"/>
            <a:miter lim="800000"/>
          </a:ln>
          <a:effectLst>
            <a:innerShdw blurRad="76200">
              <a:srgbClr val="000000"/>
            </a:innerShdw>
          </a:effectLst>
        </p:spPr>
      </p:pic>
      <p:pic>
        <p:nvPicPr>
          <p:cNvPr id="1028" name="Picture 4" descr="フルーツミックスジュース[11007057652]の写真素材・イラスト素材｜アマナイメージズ">
            <a:extLst>
              <a:ext uri="{FF2B5EF4-FFF2-40B4-BE49-F238E27FC236}">
                <a16:creationId xmlns:a16="http://schemas.microsoft.com/office/drawing/2014/main" id="{8D0C66C6-C022-418F-8A66-D2D4D438964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0100" y="475134"/>
            <a:ext cx="5143781" cy="436469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CB64922B-AAF7-470A-9B5D-0ADC6455391D}"/>
              </a:ext>
            </a:extLst>
          </p:cNvPr>
          <p:cNvSpPr/>
          <p:nvPr/>
        </p:nvSpPr>
        <p:spPr>
          <a:xfrm>
            <a:off x="580292" y="5064369"/>
            <a:ext cx="5470044" cy="6784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Meiryo UI" panose="020B0604030504040204" pitchFamily="50" charset="-128"/>
                <a:ea typeface="Meiryo UI" panose="020B0604030504040204" pitchFamily="50" charset="-128"/>
              </a:rPr>
              <a:t>ミックスジュース型</a:t>
            </a:r>
          </a:p>
        </p:txBody>
      </p:sp>
      <p:sp>
        <p:nvSpPr>
          <p:cNvPr id="19" name="正方形/長方形 18">
            <a:extLst>
              <a:ext uri="{FF2B5EF4-FFF2-40B4-BE49-F238E27FC236}">
                <a16:creationId xmlns:a16="http://schemas.microsoft.com/office/drawing/2014/main" id="{913372EC-0356-4550-B87E-EB9D51CD2080}"/>
              </a:ext>
            </a:extLst>
          </p:cNvPr>
          <p:cNvSpPr/>
          <p:nvPr/>
        </p:nvSpPr>
        <p:spPr>
          <a:xfrm>
            <a:off x="6223359" y="5064368"/>
            <a:ext cx="5142163" cy="6784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bg1"/>
                </a:solidFill>
                <a:latin typeface="Meiryo UI" panose="020B0604030504040204" pitchFamily="50" charset="-128"/>
                <a:ea typeface="Meiryo UI" panose="020B0604030504040204" pitchFamily="50" charset="-128"/>
              </a:rPr>
              <a:t>フルーツポンチ型</a:t>
            </a:r>
          </a:p>
        </p:txBody>
      </p:sp>
      <p:sp>
        <p:nvSpPr>
          <p:cNvPr id="15" name="正方形/長方形 14">
            <a:extLst>
              <a:ext uri="{FF2B5EF4-FFF2-40B4-BE49-F238E27FC236}">
                <a16:creationId xmlns:a16="http://schemas.microsoft.com/office/drawing/2014/main" id="{8D3D9F33-8917-4D5F-BEDE-A0E5878AE404}"/>
              </a:ext>
            </a:extLst>
          </p:cNvPr>
          <p:cNvSpPr/>
          <p:nvPr/>
        </p:nvSpPr>
        <p:spPr>
          <a:xfrm>
            <a:off x="753316" y="5742835"/>
            <a:ext cx="10685368" cy="833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002060"/>
                </a:solidFill>
                <a:latin typeface="Meiryo UI" panose="020B0604030504040204" pitchFamily="50" charset="-128"/>
                <a:ea typeface="Meiryo UI" panose="020B0604030504040204" pitchFamily="50" charset="-128"/>
              </a:rPr>
              <a:t>個 々 の 違 い や 持 ち 味 を 尊 重</a:t>
            </a:r>
          </a:p>
        </p:txBody>
      </p:sp>
    </p:spTree>
    <p:extLst>
      <p:ext uri="{BB962C8B-B14F-4D97-AF65-F5344CB8AC3E}">
        <p14:creationId xmlns:p14="http://schemas.microsoft.com/office/powerpoint/2010/main" val="2130524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C7AAE-13F5-4784-9E08-4500F615A939}"/>
              </a:ext>
            </a:extLst>
          </p:cNvPr>
          <p:cNvPicPr>
            <a:picLocks noChangeAspect="1"/>
          </p:cNvPicPr>
          <p:nvPr/>
        </p:nvPicPr>
        <p:blipFill>
          <a:blip r:embed="rId2"/>
          <a:stretch>
            <a:fillRect/>
          </a:stretch>
        </p:blipFill>
        <p:spPr>
          <a:xfrm>
            <a:off x="544489" y="2635200"/>
            <a:ext cx="11395822" cy="1443182"/>
          </a:xfrm>
          <a:prstGeom prst="rect">
            <a:avLst/>
          </a:prstGeom>
        </p:spPr>
      </p:pic>
      <p:sp>
        <p:nvSpPr>
          <p:cNvPr id="5" name="正方形/長方形 4">
            <a:extLst>
              <a:ext uri="{FF2B5EF4-FFF2-40B4-BE49-F238E27FC236}">
                <a16:creationId xmlns:a16="http://schemas.microsoft.com/office/drawing/2014/main" id="{C6B42857-46E1-9DCD-2C70-FC0A0C02E5C6}"/>
              </a:ext>
            </a:extLst>
          </p:cNvPr>
          <p:cNvSpPr/>
          <p:nvPr/>
        </p:nvSpPr>
        <p:spPr>
          <a:xfrm>
            <a:off x="1454400" y="2701591"/>
            <a:ext cx="9576000" cy="131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200" b="1" dirty="0">
                <a:solidFill>
                  <a:srgbClr val="C00000"/>
                </a:solidFill>
                <a:latin typeface="Meiryo UI" panose="020B0604030504040204" pitchFamily="50" charset="-128"/>
                <a:ea typeface="Meiryo UI" panose="020B0604030504040204" pitchFamily="50" charset="-128"/>
              </a:rPr>
              <a:t>DEI</a:t>
            </a:r>
            <a:r>
              <a:rPr kumimoji="1" lang="ja-JP" altLang="en-US" sz="7200" b="1" dirty="0">
                <a:solidFill>
                  <a:srgbClr val="C00000"/>
                </a:solidFill>
                <a:latin typeface="Meiryo UI" panose="020B0604030504040204" pitchFamily="50" charset="-128"/>
                <a:ea typeface="Meiryo UI" panose="020B0604030504040204" pitchFamily="50" charset="-128"/>
              </a:rPr>
              <a:t>が目指すもの</a:t>
            </a:r>
          </a:p>
        </p:txBody>
      </p:sp>
      <p:sp>
        <p:nvSpPr>
          <p:cNvPr id="2" name="スクロール: 横 1">
            <a:extLst>
              <a:ext uri="{FF2B5EF4-FFF2-40B4-BE49-F238E27FC236}">
                <a16:creationId xmlns:a16="http://schemas.microsoft.com/office/drawing/2014/main" id="{1E56DC3E-D324-5A3F-A2AF-92F79B6044D6}"/>
              </a:ext>
            </a:extLst>
          </p:cNvPr>
          <p:cNvSpPr/>
          <p:nvPr/>
        </p:nvSpPr>
        <p:spPr>
          <a:xfrm>
            <a:off x="162000" y="127564"/>
            <a:ext cx="11868000" cy="2318400"/>
          </a:xfrm>
          <a:prstGeom prst="horizont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accent4">
                    <a:lumMod val="50000"/>
                  </a:schemeClr>
                </a:solidFill>
                <a:latin typeface="Meiryo UI" panose="020B0604030504040204" pitchFamily="50" charset="-128"/>
                <a:ea typeface="Meiryo UI" panose="020B0604030504040204" pitchFamily="50" charset="-128"/>
              </a:rPr>
              <a:t>誰もが生き生きと輝ける社会</a:t>
            </a:r>
          </a:p>
        </p:txBody>
      </p:sp>
      <p:sp>
        <p:nvSpPr>
          <p:cNvPr id="7" name="スクロール: 横 6">
            <a:extLst>
              <a:ext uri="{FF2B5EF4-FFF2-40B4-BE49-F238E27FC236}">
                <a16:creationId xmlns:a16="http://schemas.microsoft.com/office/drawing/2014/main" id="{C2A3351F-CD4C-3E4B-5E2A-DB007BD391CC}"/>
              </a:ext>
            </a:extLst>
          </p:cNvPr>
          <p:cNvSpPr/>
          <p:nvPr/>
        </p:nvSpPr>
        <p:spPr>
          <a:xfrm>
            <a:off x="125400" y="4217218"/>
            <a:ext cx="11941200" cy="2318400"/>
          </a:xfrm>
          <a:prstGeom prst="horizontalScroll">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rgbClr val="002060"/>
                </a:solidFill>
                <a:latin typeface="Meiryo UI" panose="020B0604030504040204" pitchFamily="50" charset="-128"/>
                <a:ea typeface="Meiryo UI" panose="020B0604030504040204" pitchFamily="50" charset="-128"/>
              </a:rPr>
              <a:t>各人の違いを生かすことで成長</a:t>
            </a:r>
          </a:p>
        </p:txBody>
      </p:sp>
    </p:spTree>
    <p:extLst>
      <p:ext uri="{BB962C8B-B14F-4D97-AF65-F5344CB8AC3E}">
        <p14:creationId xmlns:p14="http://schemas.microsoft.com/office/powerpoint/2010/main" val="3269914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人, 女性, テーブル, 持つ が含まれている画像&#10;&#10;自動的に生成された説明">
            <a:extLst>
              <a:ext uri="{FF2B5EF4-FFF2-40B4-BE49-F238E27FC236}">
                <a16:creationId xmlns:a16="http://schemas.microsoft.com/office/drawing/2014/main" id="{66290C3E-76C7-4B13-9D56-047857EEE1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1865" y="910931"/>
            <a:ext cx="3708329" cy="3377670"/>
          </a:xfrm>
          <a:prstGeom prst="rect">
            <a:avLst/>
          </a:prstGeom>
        </p:spPr>
      </p:pic>
      <p:pic>
        <p:nvPicPr>
          <p:cNvPr id="9" name="図 8" descr="人, 屋外, 建物, 女性 が含まれている画像&#10;&#10;自動的に生成された説明">
            <a:extLst>
              <a:ext uri="{FF2B5EF4-FFF2-40B4-BE49-F238E27FC236}">
                <a16:creationId xmlns:a16="http://schemas.microsoft.com/office/drawing/2014/main" id="{A6BAA9EA-7DF8-483A-813B-468C48AD7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4443" y="919795"/>
            <a:ext cx="3616688" cy="3294200"/>
          </a:xfrm>
          <a:prstGeom prst="rect">
            <a:avLst/>
          </a:prstGeom>
        </p:spPr>
      </p:pic>
      <p:pic>
        <p:nvPicPr>
          <p:cNvPr id="13" name="図 12" descr="人, 女性, シーン, ステージ が含まれている画像&#10;&#10;自動的に生成された説明">
            <a:extLst>
              <a:ext uri="{FF2B5EF4-FFF2-40B4-BE49-F238E27FC236}">
                <a16:creationId xmlns:a16="http://schemas.microsoft.com/office/drawing/2014/main" id="{4989DE52-81E5-4922-A6C6-3CE085973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69" y="3648744"/>
            <a:ext cx="3419504" cy="3114598"/>
          </a:xfrm>
          <a:prstGeom prst="rect">
            <a:avLst/>
          </a:prstGeom>
        </p:spPr>
      </p:pic>
      <p:pic>
        <p:nvPicPr>
          <p:cNvPr id="20" name="図 19" descr="ステージに立っている女性たち&#10;&#10;自動的に生成された説明">
            <a:extLst>
              <a:ext uri="{FF2B5EF4-FFF2-40B4-BE49-F238E27FC236}">
                <a16:creationId xmlns:a16="http://schemas.microsoft.com/office/drawing/2014/main" id="{A694B780-2F97-4E8C-961D-E959E207F8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2447" y="3535193"/>
            <a:ext cx="3496237" cy="3184490"/>
          </a:xfrm>
          <a:prstGeom prst="rect">
            <a:avLst/>
          </a:prstGeom>
        </p:spPr>
      </p:pic>
      <p:sp>
        <p:nvSpPr>
          <p:cNvPr id="2" name="四角形: 角を丸くする 1">
            <a:extLst>
              <a:ext uri="{FF2B5EF4-FFF2-40B4-BE49-F238E27FC236}">
                <a16:creationId xmlns:a16="http://schemas.microsoft.com/office/drawing/2014/main" id="{445D2B30-C45D-4CE2-BF4D-9E6C05714FC1}"/>
              </a:ext>
            </a:extLst>
          </p:cNvPr>
          <p:cNvSpPr/>
          <p:nvPr/>
        </p:nvSpPr>
        <p:spPr>
          <a:xfrm>
            <a:off x="6233460" y="1852747"/>
            <a:ext cx="3956422" cy="17600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00"/>
                </a:solidFill>
                <a:latin typeface="Meiryo UI" panose="020B0604030504040204" pitchFamily="50" charset="-128"/>
                <a:ea typeface="Meiryo UI" panose="020B0604030504040204" pitchFamily="50" charset="-128"/>
              </a:rPr>
              <a:t>参加者の</a:t>
            </a:r>
          </a:p>
          <a:p>
            <a:pPr algn="ctr"/>
            <a:r>
              <a:rPr kumimoji="1" lang="ja-JP" altLang="en-US" sz="4800" b="1" dirty="0">
                <a:solidFill>
                  <a:srgbClr val="FFFF00"/>
                </a:solidFill>
                <a:latin typeface="Meiryo UI" panose="020B0604030504040204" pitchFamily="50" charset="-128"/>
                <a:ea typeface="Meiryo UI" panose="020B0604030504040204" pitchFamily="50" charset="-128"/>
              </a:rPr>
              <a:t>基盤を広げる</a:t>
            </a:r>
          </a:p>
        </p:txBody>
      </p:sp>
      <p:sp>
        <p:nvSpPr>
          <p:cNvPr id="10" name="四角形: 角を丸くする 9">
            <a:extLst>
              <a:ext uri="{FF2B5EF4-FFF2-40B4-BE49-F238E27FC236}">
                <a16:creationId xmlns:a16="http://schemas.microsoft.com/office/drawing/2014/main" id="{BB64E995-9B9B-491C-A80C-9CD3CB867B34}"/>
              </a:ext>
            </a:extLst>
          </p:cNvPr>
          <p:cNvSpPr/>
          <p:nvPr/>
        </p:nvSpPr>
        <p:spPr>
          <a:xfrm>
            <a:off x="-29263" y="1888673"/>
            <a:ext cx="3170449" cy="17600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33CC"/>
                </a:solidFill>
                <a:latin typeface="Meiryo UI" panose="020B0604030504040204" pitchFamily="50" charset="-128"/>
                <a:ea typeface="Meiryo UI" panose="020B0604030504040204" pitchFamily="50" charset="-128"/>
              </a:rPr>
              <a:t>大きな</a:t>
            </a:r>
          </a:p>
          <a:p>
            <a:pPr algn="ctr"/>
            <a:r>
              <a:rPr kumimoji="1" lang="ja-JP" altLang="en-US" sz="4800" b="1" dirty="0">
                <a:solidFill>
                  <a:srgbClr val="FF33CC"/>
                </a:solidFill>
                <a:latin typeface="Meiryo UI" panose="020B0604030504040204" pitchFamily="50" charset="-128"/>
                <a:ea typeface="Meiryo UI" panose="020B0604030504040204" pitchFamily="50" charset="-128"/>
              </a:rPr>
              <a:t>インパクト</a:t>
            </a:r>
          </a:p>
        </p:txBody>
      </p:sp>
      <p:sp>
        <p:nvSpPr>
          <p:cNvPr id="11" name="四角形: 角を丸くする 10">
            <a:extLst>
              <a:ext uri="{FF2B5EF4-FFF2-40B4-BE49-F238E27FC236}">
                <a16:creationId xmlns:a16="http://schemas.microsoft.com/office/drawing/2014/main" id="{3E1EFFF1-06B0-441A-9E60-B39287A04263}"/>
              </a:ext>
            </a:extLst>
          </p:cNvPr>
          <p:cNvSpPr/>
          <p:nvPr/>
        </p:nvSpPr>
        <p:spPr>
          <a:xfrm>
            <a:off x="9266449" y="5003472"/>
            <a:ext cx="3170449" cy="14311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002060"/>
                </a:solidFill>
                <a:latin typeface="Meiryo UI" panose="020B0604030504040204" pitchFamily="50" charset="-128"/>
                <a:ea typeface="Meiryo UI" panose="020B0604030504040204" pitchFamily="50" charset="-128"/>
              </a:rPr>
              <a:t>適応力を</a:t>
            </a:r>
          </a:p>
          <a:p>
            <a:pPr algn="ctr"/>
            <a:r>
              <a:rPr kumimoji="1" lang="ja-JP" altLang="en-US" sz="4800" b="1" dirty="0">
                <a:solidFill>
                  <a:srgbClr val="002060"/>
                </a:solidFill>
                <a:latin typeface="Meiryo UI" panose="020B0604030504040204" pitchFamily="50" charset="-128"/>
                <a:ea typeface="Meiryo UI" panose="020B0604030504040204" pitchFamily="50" charset="-128"/>
              </a:rPr>
              <a:t>高める</a:t>
            </a:r>
          </a:p>
        </p:txBody>
      </p:sp>
      <p:sp>
        <p:nvSpPr>
          <p:cNvPr id="12" name="四角形: 角を丸くする 11">
            <a:extLst>
              <a:ext uri="{FF2B5EF4-FFF2-40B4-BE49-F238E27FC236}">
                <a16:creationId xmlns:a16="http://schemas.microsoft.com/office/drawing/2014/main" id="{F3664AC4-A154-42DA-9C1D-A8C097F588F8}"/>
              </a:ext>
            </a:extLst>
          </p:cNvPr>
          <p:cNvSpPr/>
          <p:nvPr/>
        </p:nvSpPr>
        <p:spPr>
          <a:xfrm>
            <a:off x="3179552" y="5111731"/>
            <a:ext cx="3170449" cy="1243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積極的な</a:t>
            </a:r>
          </a:p>
          <a:p>
            <a:pPr algn="ctr"/>
            <a:r>
              <a:rPr kumimoji="1" lang="ja-JP" altLang="en-US" sz="4800" b="1" dirty="0">
                <a:solidFill>
                  <a:schemeClr val="accent5">
                    <a:lumMod val="50000"/>
                  </a:schemeClr>
                </a:solidFill>
                <a:latin typeface="Meiryo UI" panose="020B0604030504040204" pitchFamily="50" charset="-128"/>
                <a:ea typeface="Meiryo UI" panose="020B0604030504040204" pitchFamily="50" charset="-128"/>
              </a:rPr>
              <a:t>かかわり</a:t>
            </a:r>
          </a:p>
        </p:txBody>
      </p:sp>
      <p:sp>
        <p:nvSpPr>
          <p:cNvPr id="14" name="四角形: 角を丸くする 13">
            <a:extLst>
              <a:ext uri="{FF2B5EF4-FFF2-40B4-BE49-F238E27FC236}">
                <a16:creationId xmlns:a16="http://schemas.microsoft.com/office/drawing/2014/main" id="{35080DDC-46B6-4BE8-998A-117FAF32507E}"/>
              </a:ext>
            </a:extLst>
          </p:cNvPr>
          <p:cNvSpPr/>
          <p:nvPr/>
        </p:nvSpPr>
        <p:spPr>
          <a:xfrm>
            <a:off x="216000" y="116417"/>
            <a:ext cx="11599200" cy="7945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a:solidFill>
                  <a:srgbClr val="002060"/>
                </a:solidFill>
                <a:latin typeface="Meiryo UI" panose="020B0604030504040204" pitchFamily="50" charset="-128"/>
                <a:ea typeface="Meiryo UI" panose="020B0604030504040204" pitchFamily="50" charset="-128"/>
              </a:rPr>
              <a:t>4</a:t>
            </a:r>
            <a:r>
              <a:rPr kumimoji="1" lang="ja-JP" altLang="en-US" sz="4400" b="1" dirty="0">
                <a:solidFill>
                  <a:srgbClr val="002060"/>
                </a:solidFill>
                <a:latin typeface="Meiryo UI" panose="020B0604030504040204" pitchFamily="50" charset="-128"/>
                <a:ea typeface="Meiryo UI" panose="020B0604030504040204" pitchFamily="50" charset="-128"/>
              </a:rPr>
              <a:t>つの優先事項に添って</a:t>
            </a:r>
            <a:r>
              <a:rPr kumimoji="1" lang="en-US" altLang="ja-JP" sz="4400" b="1" dirty="0">
                <a:solidFill>
                  <a:srgbClr val="002060"/>
                </a:solidFill>
                <a:latin typeface="Meiryo UI" panose="020B0604030504040204" pitchFamily="50" charset="-128"/>
                <a:ea typeface="Meiryo UI" panose="020B0604030504040204" pitchFamily="50" charset="-128"/>
              </a:rPr>
              <a:t>DEI</a:t>
            </a:r>
            <a:r>
              <a:rPr kumimoji="1" lang="ja-JP" altLang="en-US" sz="4400" b="1" dirty="0">
                <a:solidFill>
                  <a:srgbClr val="002060"/>
                </a:solidFill>
                <a:latin typeface="Meiryo UI" panose="020B0604030504040204" pitchFamily="50" charset="-128"/>
                <a:ea typeface="Meiryo UI" panose="020B0604030504040204" pitchFamily="50" charset="-128"/>
              </a:rPr>
              <a:t>に取り組む</a:t>
            </a:r>
          </a:p>
        </p:txBody>
      </p:sp>
      <p:sp>
        <p:nvSpPr>
          <p:cNvPr id="3" name="正方形/長方形 2">
            <a:extLst>
              <a:ext uri="{FF2B5EF4-FFF2-40B4-BE49-F238E27FC236}">
                <a16:creationId xmlns:a16="http://schemas.microsoft.com/office/drawing/2014/main" id="{0D5D4215-8DC4-EF3B-35BD-E0A87C11BC4D}"/>
              </a:ext>
            </a:extLst>
          </p:cNvPr>
          <p:cNvSpPr/>
          <p:nvPr/>
        </p:nvSpPr>
        <p:spPr>
          <a:xfrm>
            <a:off x="2772000" y="975722"/>
            <a:ext cx="6089990" cy="693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rPr>
              <a:t>どうしたら　もっと・・・・・・</a:t>
            </a:r>
          </a:p>
        </p:txBody>
      </p:sp>
    </p:spTree>
    <p:extLst>
      <p:ext uri="{BB962C8B-B14F-4D97-AF65-F5344CB8AC3E}">
        <p14:creationId xmlns:p14="http://schemas.microsoft.com/office/powerpoint/2010/main" val="23379482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50" fill="hold"/>
                                        <p:tgtEl>
                                          <p:spTgt spid="10"/>
                                        </p:tgtEl>
                                        <p:attrNameLst>
                                          <p:attrName>ppt_x</p:attrName>
                                        </p:attrNameLst>
                                      </p:cBhvr>
                                      <p:tavLst>
                                        <p:tav tm="0">
                                          <p:val>
                                            <p:strVal val="0-#ppt_w/2"/>
                                          </p:val>
                                        </p:tav>
                                        <p:tav tm="100000">
                                          <p:val>
                                            <p:strVal val="#ppt_x"/>
                                          </p:val>
                                        </p:tav>
                                      </p:tavLst>
                                    </p:anim>
                                    <p:anim calcmode="lin" valueType="num">
                                      <p:cBhvr additive="base">
                                        <p:cTn id="11" dur="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50"/>
                                        <p:tgtEl>
                                          <p:spTgt spid="9"/>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50" fill="hold"/>
                                        <p:tgtEl>
                                          <p:spTgt spid="2"/>
                                        </p:tgtEl>
                                        <p:attrNameLst>
                                          <p:attrName>ppt_x</p:attrName>
                                        </p:attrNameLst>
                                      </p:cBhvr>
                                      <p:tavLst>
                                        <p:tav tm="0">
                                          <p:val>
                                            <p:strVal val="1+#ppt_w/2"/>
                                          </p:val>
                                        </p:tav>
                                        <p:tav tm="100000">
                                          <p:val>
                                            <p:strVal val="#ppt_x"/>
                                          </p:val>
                                        </p:tav>
                                      </p:tavLst>
                                    </p:anim>
                                    <p:anim calcmode="lin" valueType="num">
                                      <p:cBhvr additive="base">
                                        <p:cTn id="20"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250" fill="hold"/>
                                        <p:tgtEl>
                                          <p:spTgt spid="12"/>
                                        </p:tgtEl>
                                        <p:attrNameLst>
                                          <p:attrName>ppt_x</p:attrName>
                                        </p:attrNameLst>
                                      </p:cBhvr>
                                      <p:tavLst>
                                        <p:tav tm="0">
                                          <p:val>
                                            <p:strVal val="0-#ppt_w/2"/>
                                          </p:val>
                                        </p:tav>
                                        <p:tav tm="100000">
                                          <p:val>
                                            <p:strVal val="#ppt_x"/>
                                          </p:val>
                                        </p:tav>
                                      </p:tavLst>
                                    </p:anim>
                                    <p:anim calcmode="lin" valueType="num">
                                      <p:cBhvr additive="base">
                                        <p:cTn id="29" dur="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250"/>
                                        <p:tgtEl>
                                          <p:spTgt spid="20"/>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1+#ppt_w/2"/>
                                          </p:val>
                                        </p:tav>
                                        <p:tav tm="100000">
                                          <p:val>
                                            <p:strVal val="#ppt_x"/>
                                          </p:val>
                                        </p:tav>
                                      </p:tavLst>
                                    </p:anim>
                                    <p:anim calcmode="lin" valueType="num">
                                      <p:cBhvr additive="base">
                                        <p:cTn id="38"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E02A659-15DF-20BC-CB6F-AA2F7E69178A}"/>
              </a:ext>
            </a:extLst>
          </p:cNvPr>
          <p:cNvSpPr/>
          <p:nvPr/>
        </p:nvSpPr>
        <p:spPr>
          <a:xfrm>
            <a:off x="0" y="-83820"/>
            <a:ext cx="12252960" cy="694182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a:extLst>
              <a:ext uri="{FF2B5EF4-FFF2-40B4-BE49-F238E27FC236}">
                <a16:creationId xmlns:a16="http://schemas.microsoft.com/office/drawing/2014/main" id="{6BD1AFE8-6DBA-43D8-ACF9-AE401B96C120}"/>
              </a:ext>
            </a:extLst>
          </p:cNvPr>
          <p:cNvPicPr>
            <a:picLocks noChangeAspect="1"/>
          </p:cNvPicPr>
          <p:nvPr/>
        </p:nvPicPr>
        <p:blipFill>
          <a:blip r:embed="rId3"/>
          <a:stretch>
            <a:fillRect/>
          </a:stretch>
        </p:blipFill>
        <p:spPr>
          <a:xfrm>
            <a:off x="201154" y="149129"/>
            <a:ext cx="12115801" cy="6858000"/>
          </a:xfrm>
          <a:prstGeom prst="rect">
            <a:avLst/>
          </a:prstGeom>
          <a:noFill/>
        </p:spPr>
      </p:pic>
      <p:sp>
        <p:nvSpPr>
          <p:cNvPr id="3" name="Title 1">
            <a:extLst>
              <a:ext uri="{FF2B5EF4-FFF2-40B4-BE49-F238E27FC236}">
                <a16:creationId xmlns:a16="http://schemas.microsoft.com/office/drawing/2014/main" id="{42E8DB50-1400-4C61-84FD-E7690C538F1A}"/>
              </a:ext>
            </a:extLst>
          </p:cNvPr>
          <p:cNvSpPr txBox="1">
            <a:spLocks/>
          </p:cNvSpPr>
          <p:nvPr/>
        </p:nvSpPr>
        <p:spPr bwMode="auto">
          <a:xfrm>
            <a:off x="496619" y="342202"/>
            <a:ext cx="11208336" cy="44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ct val="80000"/>
              </a:lnSpc>
            </a:pPr>
            <a:r>
              <a:rPr lang="en-US" sz="4000" b="1" dirty="0">
                <a:solidFill>
                  <a:srgbClr val="C00000"/>
                </a:solidFill>
                <a:latin typeface="Meiryo UI" panose="020B0604030504040204" pitchFamily="50" charset="-128"/>
                <a:ea typeface="Meiryo UI" panose="020B0604030504040204" pitchFamily="50" charset="-128"/>
              </a:rPr>
              <a:t>2022</a:t>
            </a:r>
            <a:r>
              <a:rPr lang="ja-JP" altLang="en-US" sz="4000" b="1" dirty="0">
                <a:solidFill>
                  <a:srgbClr val="C00000"/>
                </a:solidFill>
                <a:latin typeface="Meiryo UI" panose="020B0604030504040204" pitchFamily="50" charset="-128"/>
                <a:ea typeface="Meiryo UI" panose="020B0604030504040204" pitchFamily="50" charset="-128"/>
              </a:rPr>
              <a:t>年規定審議会</a:t>
            </a:r>
            <a:r>
              <a:rPr lang="en-US" altLang="ja-JP" sz="4000" b="1" dirty="0">
                <a:solidFill>
                  <a:srgbClr val="C00000"/>
                </a:solidFill>
                <a:latin typeface="Meiryo UI" panose="020B0604030504040204" pitchFamily="50" charset="-128"/>
                <a:ea typeface="Meiryo UI" panose="020B0604030504040204" pitchFamily="50" charset="-128"/>
              </a:rPr>
              <a:t>:</a:t>
            </a:r>
            <a:r>
              <a:rPr lang="ja-JP" altLang="en-US" sz="4000" b="1" dirty="0">
                <a:solidFill>
                  <a:srgbClr val="C00000"/>
                </a:solidFill>
                <a:latin typeface="Meiryo UI" panose="020B0604030504040204" pitchFamily="50" charset="-128"/>
                <a:ea typeface="Meiryo UI" panose="020B0604030504040204" pitchFamily="50" charset="-128"/>
              </a:rPr>
              <a:t>　</a:t>
            </a:r>
            <a:r>
              <a:rPr lang="en-US" altLang="ja-JP" sz="4000" b="1" dirty="0">
                <a:solidFill>
                  <a:srgbClr val="C00000"/>
                </a:solidFill>
                <a:latin typeface="Meiryo UI" panose="020B0604030504040204" pitchFamily="50" charset="-128"/>
                <a:ea typeface="Meiryo UI" panose="020B0604030504040204" pitchFamily="50" charset="-128"/>
              </a:rPr>
              <a:t>DEI</a:t>
            </a:r>
            <a:r>
              <a:rPr lang="ja-JP" altLang="en-US" sz="4000" b="1" dirty="0">
                <a:solidFill>
                  <a:srgbClr val="C00000"/>
                </a:solidFill>
                <a:latin typeface="Meiryo UI" panose="020B0604030504040204" pitchFamily="50" charset="-128"/>
                <a:ea typeface="Meiryo UI" panose="020B0604030504040204" pitchFamily="50" charset="-128"/>
              </a:rPr>
              <a:t>が採択され</a:t>
            </a:r>
            <a:r>
              <a:rPr lang="en-US" altLang="ja-JP" sz="4000" b="1" dirty="0">
                <a:solidFill>
                  <a:srgbClr val="C00000"/>
                </a:solidFill>
                <a:latin typeface="Meiryo UI" panose="020B0604030504040204" pitchFamily="50" charset="-128"/>
                <a:ea typeface="Meiryo UI" panose="020B0604030504040204" pitchFamily="50" charset="-128"/>
              </a:rPr>
              <a:t>RI</a:t>
            </a:r>
            <a:r>
              <a:rPr lang="ja-JP" altLang="en-US" sz="4000" b="1" dirty="0">
                <a:solidFill>
                  <a:srgbClr val="C00000"/>
                </a:solidFill>
                <a:latin typeface="Meiryo UI" panose="020B0604030504040204" pitchFamily="50" charset="-128"/>
                <a:ea typeface="Meiryo UI" panose="020B0604030504040204" pitchFamily="50" charset="-128"/>
              </a:rPr>
              <a:t>細則変更</a:t>
            </a:r>
            <a:endParaRPr lang="en-US" sz="4000" b="1" dirty="0">
              <a:solidFill>
                <a:srgbClr val="C00000"/>
              </a:solidFill>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6B497509-D583-4ECE-B17E-D406EA614AAD}"/>
              </a:ext>
            </a:extLst>
          </p:cNvPr>
          <p:cNvSpPr/>
          <p:nvPr/>
        </p:nvSpPr>
        <p:spPr>
          <a:xfrm>
            <a:off x="548005" y="2395170"/>
            <a:ext cx="11156950" cy="1286800"/>
          </a:xfrm>
          <a:prstGeom prst="round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ja-JP" altLang="en-US" sz="2800" b="1" dirty="0">
                <a:latin typeface="Meiryo UI" panose="020B0604030504040204" pitchFamily="50" charset="-128"/>
                <a:ea typeface="Meiryo UI" panose="020B0604030504040204" pitchFamily="50" charset="-128"/>
              </a:rPr>
              <a:t>各クラブとローターアクトクラブは、多様性、公平さ、インクルージョンを推進するような均衡のとれた会員構成を構築するよう努めるものとする。</a:t>
            </a:r>
            <a:endParaRPr lang="ja-JP" altLang="en-US" sz="2800" b="1" dirty="0">
              <a:solidFill>
                <a:schemeClr val="bg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92F1A3ED-1D73-4046-AF25-0237E6344C36}"/>
              </a:ext>
            </a:extLst>
          </p:cNvPr>
          <p:cNvSpPr/>
          <p:nvPr/>
        </p:nvSpPr>
        <p:spPr>
          <a:xfrm>
            <a:off x="548005" y="3973570"/>
            <a:ext cx="11156950" cy="2592830"/>
          </a:xfrm>
          <a:prstGeom prst="roundRect">
            <a:avLst/>
          </a:prstGeom>
          <a:solidFill>
            <a:schemeClr val="accent6">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ja-JP" altLang="en-US" sz="2800" b="1" dirty="0">
                <a:solidFill>
                  <a:srgbClr val="002060"/>
                </a:solidFill>
                <a:latin typeface="Meiryo UI" panose="020B0604030504040204" pitchFamily="50" charset="-128"/>
                <a:ea typeface="Meiryo UI" panose="020B0604030504040204" pitchFamily="50" charset="-128"/>
              </a:rPr>
              <a:t>いかなるクラブも、</a:t>
            </a:r>
            <a:r>
              <a:rPr lang="en-US" altLang="ja-JP" sz="2800" b="1" dirty="0">
                <a:solidFill>
                  <a:srgbClr val="002060"/>
                </a:solidFill>
                <a:latin typeface="Meiryo UI" panose="020B0604030504040204" pitchFamily="50" charset="-128"/>
                <a:ea typeface="Meiryo UI" panose="020B0604030504040204" pitchFamily="50" charset="-128"/>
              </a:rPr>
              <a:t>RI</a:t>
            </a:r>
            <a:r>
              <a:rPr lang="ja-JP" altLang="en-US" sz="2800" b="1" dirty="0">
                <a:solidFill>
                  <a:srgbClr val="002060"/>
                </a:solidFill>
                <a:latin typeface="Meiryo UI" panose="020B0604030504040204" pitchFamily="50" charset="-128"/>
                <a:ea typeface="Meiryo UI" panose="020B0604030504040204" pitchFamily="50" charset="-128"/>
              </a:rPr>
              <a:t>にいつ加盟したかに関係なく、いかなる方法においても、 ジェンダー、人種、皮膚の色、信条、国籍、または性的指向により入会を制約すること、もしくは</a:t>
            </a:r>
            <a:r>
              <a:rPr lang="en-US" altLang="ja-JP" sz="2800" b="1" dirty="0">
                <a:solidFill>
                  <a:srgbClr val="002060"/>
                </a:solidFill>
                <a:latin typeface="Meiryo UI" panose="020B0604030504040204" pitchFamily="50" charset="-128"/>
                <a:ea typeface="Meiryo UI" panose="020B0604030504040204" pitchFamily="50" charset="-128"/>
              </a:rPr>
              <a:t>RI</a:t>
            </a:r>
            <a:r>
              <a:rPr lang="ja-JP" altLang="en-US" sz="2800" b="1" dirty="0">
                <a:solidFill>
                  <a:srgbClr val="002060"/>
                </a:solidFill>
                <a:latin typeface="Meiryo UI" panose="020B0604030504040204" pitchFamily="50" charset="-128"/>
                <a:ea typeface="Meiryo UI" panose="020B0604030504040204" pitchFamily="50" charset="-128"/>
              </a:rPr>
              <a:t>定款または細則により明白に認められていない入会の条件を課すことはできない。本節の規定に反する会員資格のいかなる規定または条件も無効であり、効力は持たない。</a:t>
            </a:r>
          </a:p>
        </p:txBody>
      </p:sp>
      <p:sp>
        <p:nvSpPr>
          <p:cNvPr id="7" name="正方形/長方形 6">
            <a:extLst>
              <a:ext uri="{FF2B5EF4-FFF2-40B4-BE49-F238E27FC236}">
                <a16:creationId xmlns:a16="http://schemas.microsoft.com/office/drawing/2014/main" id="{ED24D758-C970-4D0E-A65C-43B00319023B}"/>
              </a:ext>
            </a:extLst>
          </p:cNvPr>
          <p:cNvSpPr/>
          <p:nvPr/>
        </p:nvSpPr>
        <p:spPr>
          <a:xfrm>
            <a:off x="678919" y="914522"/>
            <a:ext cx="10880640" cy="74561"/>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1C5FCD6-33D6-93F9-35B0-F389A9AD9622}"/>
              </a:ext>
            </a:extLst>
          </p:cNvPr>
          <p:cNvSpPr/>
          <p:nvPr/>
        </p:nvSpPr>
        <p:spPr>
          <a:xfrm>
            <a:off x="457341" y="1069572"/>
            <a:ext cx="11102218" cy="1072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 </a:t>
            </a:r>
            <a:r>
              <a:rPr lang="ja-JP" altLang="en-US" sz="3600" b="1" dirty="0">
                <a:solidFill>
                  <a:srgbClr val="002060"/>
                </a:solidFill>
                <a:latin typeface="Meiryo UI" panose="020B0604030504040204" pitchFamily="50" charset="-128"/>
                <a:ea typeface="Meiryo UI" panose="020B0604030504040204" pitchFamily="50" charset="-128"/>
              </a:rPr>
              <a:t>第４条 クラブの会員身分 </a:t>
            </a:r>
          </a:p>
          <a:p>
            <a:r>
              <a:rPr lang="ja-JP" altLang="en-US" sz="3600" b="1" dirty="0">
                <a:solidFill>
                  <a:srgbClr val="002060"/>
                </a:solidFill>
                <a:latin typeface="Meiryo UI" panose="020B0604030504040204" pitchFamily="50" charset="-128"/>
                <a:ea typeface="Meiryo UI" panose="020B0604030504040204" pitchFamily="50" charset="-128"/>
              </a:rPr>
              <a:t>　</a:t>
            </a:r>
            <a:r>
              <a:rPr lang="en-US" altLang="ja-JP" sz="3600" b="1" dirty="0">
                <a:solidFill>
                  <a:srgbClr val="002060"/>
                </a:solidFill>
                <a:latin typeface="Meiryo UI" panose="020B0604030504040204" pitchFamily="50" charset="-128"/>
                <a:ea typeface="Meiryo UI" panose="020B0604030504040204" pitchFamily="50" charset="-128"/>
              </a:rPr>
              <a:t>4.070. </a:t>
            </a:r>
            <a:r>
              <a:rPr lang="ja-JP" altLang="en-US" sz="3600" b="1" dirty="0">
                <a:solidFill>
                  <a:srgbClr val="002060"/>
                </a:solidFill>
                <a:latin typeface="Meiryo UI" panose="020B0604030504040204" pitchFamily="50" charset="-128"/>
                <a:ea typeface="Meiryo UI" panose="020B0604030504040204" pitchFamily="50" charset="-128"/>
              </a:rPr>
              <a:t>会員の多様性  </a:t>
            </a:r>
            <a:endParaRPr kumimoji="1" lang="ja-JP" altLang="en-US" sz="3600" b="1" dirty="0">
              <a:solidFill>
                <a:srgbClr val="002060"/>
              </a:solidFill>
              <a:latin typeface="Meiryo UI" panose="020B0604030504040204" pitchFamily="50" charset="-128"/>
              <a:ea typeface="Meiryo UI" panose="020B0604030504040204" pitchFamily="50" charset="-128"/>
            </a:endParaRPr>
          </a:p>
        </p:txBody>
      </p:sp>
      <p:sp>
        <p:nvSpPr>
          <p:cNvPr id="5" name="星: 6 pt 4">
            <a:extLst>
              <a:ext uri="{FF2B5EF4-FFF2-40B4-BE49-F238E27FC236}">
                <a16:creationId xmlns:a16="http://schemas.microsoft.com/office/drawing/2014/main" id="{BF0172D6-68B3-ABCE-FE3C-16A92F34B199}"/>
              </a:ext>
            </a:extLst>
          </p:cNvPr>
          <p:cNvSpPr/>
          <p:nvPr/>
        </p:nvSpPr>
        <p:spPr>
          <a:xfrm>
            <a:off x="6740383" y="1179755"/>
            <a:ext cx="4917600" cy="102002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b="1" dirty="0">
                <a:solidFill>
                  <a:schemeClr val="bg2"/>
                </a:solidFill>
                <a:latin typeface="Meiryo UI" panose="020B0604030504040204" pitchFamily="50" charset="-128"/>
                <a:ea typeface="Meiryo UI" panose="020B0604030504040204" pitchFamily="50" charset="-128"/>
              </a:rPr>
              <a:t>420</a:t>
            </a:r>
            <a:r>
              <a:rPr kumimoji="1" lang="ja-JP" altLang="en-US" sz="3200" b="1" dirty="0">
                <a:solidFill>
                  <a:schemeClr val="bg2"/>
                </a:solidFill>
                <a:latin typeface="Meiryo UI" panose="020B0604030504040204" pitchFamily="50" charset="-128"/>
                <a:ea typeface="Meiryo UI" panose="020B0604030504040204" pitchFamily="50" charset="-128"/>
              </a:rPr>
              <a:t>　対　</a:t>
            </a:r>
            <a:r>
              <a:rPr kumimoji="1" lang="en-US" altLang="ja-JP" sz="3200" b="1" dirty="0">
                <a:solidFill>
                  <a:schemeClr val="bg2"/>
                </a:solidFill>
                <a:latin typeface="Meiryo UI" panose="020B0604030504040204" pitchFamily="50" charset="-128"/>
                <a:ea typeface="Meiryo UI" panose="020B0604030504040204" pitchFamily="50" charset="-128"/>
              </a:rPr>
              <a:t>56</a:t>
            </a:r>
            <a:endParaRPr kumimoji="1" lang="ja-JP" altLang="en-US" sz="3200" b="1" dirty="0">
              <a:solidFill>
                <a:schemeClr val="bg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49803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5251981-417C-4EE6-5C00-029EA9A1278B}"/>
              </a:ext>
            </a:extLst>
          </p:cNvPr>
          <p:cNvPicPr>
            <a:picLocks noChangeAspect="1"/>
          </p:cNvPicPr>
          <p:nvPr/>
        </p:nvPicPr>
        <p:blipFill>
          <a:blip r:embed="rId4" cstate="email">
            <a:lum bright="100000"/>
            <a:alphaModFix amt="37000"/>
            <a:extLst>
              <a:ext uri="{28A0092B-C50C-407E-A947-70E740481C1C}">
                <a14:useLocalDpi xmlns:a14="http://schemas.microsoft.com/office/drawing/2010/main"/>
              </a:ext>
            </a:extLst>
          </a:blip>
          <a:stretch>
            <a:fillRect/>
          </a:stretch>
        </p:blipFill>
        <p:spPr>
          <a:xfrm>
            <a:off x="1497600" y="1037614"/>
            <a:ext cx="9367200" cy="4742020"/>
          </a:xfrm>
          <a:prstGeom prst="rect">
            <a:avLst/>
          </a:prstGeom>
          <a:solidFill>
            <a:schemeClr val="tx2">
              <a:lumMod val="40000"/>
              <a:lumOff val="60000"/>
            </a:schemeClr>
          </a:solidFill>
        </p:spPr>
      </p:pic>
      <p:sp>
        <p:nvSpPr>
          <p:cNvPr id="9" name="正方形/長方形 8">
            <a:extLst>
              <a:ext uri="{FF2B5EF4-FFF2-40B4-BE49-F238E27FC236}">
                <a16:creationId xmlns:a16="http://schemas.microsoft.com/office/drawing/2014/main" id="{9B056EC9-4B79-438F-8FB7-BE91BCD4AC0F}"/>
              </a:ext>
            </a:extLst>
          </p:cNvPr>
          <p:cNvSpPr/>
          <p:nvPr/>
        </p:nvSpPr>
        <p:spPr>
          <a:xfrm>
            <a:off x="2662262" y="147496"/>
            <a:ext cx="6867475" cy="634020"/>
          </a:xfrm>
          <a:prstGeom prst="rect">
            <a:avLst/>
          </a:prstGeom>
        </p:spPr>
        <p:txBody>
          <a:bodyPr wrap="square">
            <a:spAutoFit/>
          </a:bodyPr>
          <a:lstStyle/>
          <a:p>
            <a:pPr>
              <a:lnSpc>
                <a:spcPct val="80000"/>
              </a:lnSpc>
            </a:pPr>
            <a:r>
              <a:rPr lang="ja-JP" altLang="en-US" sz="4400" b="1" dirty="0">
                <a:solidFill>
                  <a:srgbClr val="C00000"/>
                </a:solidFill>
                <a:latin typeface="Meiryo UI" panose="020B0604030504040204" pitchFamily="50" charset="-128"/>
                <a:ea typeface="Meiryo UI" panose="020B0604030504040204" pitchFamily="50" charset="-128"/>
              </a:rPr>
              <a:t>　</a:t>
            </a:r>
            <a:r>
              <a:rPr lang="ja-JP" altLang="en-US" sz="4400" b="1" dirty="0">
                <a:solidFill>
                  <a:srgbClr val="FFFF00"/>
                </a:solidFill>
                <a:latin typeface="Meiryo UI" panose="020B0604030504040204" pitchFamily="50" charset="-128"/>
                <a:ea typeface="Meiryo UI" panose="020B0604030504040204" pitchFamily="50" charset="-128"/>
              </a:rPr>
              <a:t>中 核 と な る 価 値 観</a:t>
            </a:r>
            <a:r>
              <a:rPr lang="ja" altLang="ja-JP" sz="4400" b="1" dirty="0">
                <a:solidFill>
                  <a:srgbClr val="FFFF00"/>
                </a:solidFill>
                <a:latin typeface="Meiryo UI" panose="020B0604030504040204" pitchFamily="50" charset="-128"/>
                <a:ea typeface="Meiryo UI" panose="020B0604030504040204" pitchFamily="50" charset="-128"/>
              </a:rPr>
              <a:t>　</a:t>
            </a:r>
          </a:p>
        </p:txBody>
      </p:sp>
      <p:sp>
        <p:nvSpPr>
          <p:cNvPr id="5" name="正方形/長方形 4">
            <a:extLst>
              <a:ext uri="{FF2B5EF4-FFF2-40B4-BE49-F238E27FC236}">
                <a16:creationId xmlns:a16="http://schemas.microsoft.com/office/drawing/2014/main" id="{467EE3F3-5EEC-4EC3-B69F-52EDF8D2EE88}"/>
              </a:ext>
            </a:extLst>
          </p:cNvPr>
          <p:cNvSpPr/>
          <p:nvPr/>
        </p:nvSpPr>
        <p:spPr>
          <a:xfrm>
            <a:off x="-189506" y="5632855"/>
            <a:ext cx="12571012" cy="1140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latin typeface="HGP創英角ｺﾞｼｯｸUB" panose="020B0900000000000000" pitchFamily="50" charset="-128"/>
                <a:ea typeface="HGP創英角ｺﾞｼｯｸUB" panose="020B0900000000000000" pitchFamily="50" charset="-128"/>
              </a:rPr>
              <a:t>   </a:t>
            </a:r>
            <a:r>
              <a:rPr kumimoji="1" lang="en-US" altLang="ja-JP" sz="4000" b="1" dirty="0">
                <a:solidFill>
                  <a:srgbClr val="00B0F0"/>
                </a:solidFill>
                <a:latin typeface="Meiryo UI" panose="020B0604030504040204" pitchFamily="50" charset="-128"/>
                <a:ea typeface="Meiryo UI" panose="020B0604030504040204" pitchFamily="50" charset="-128"/>
              </a:rPr>
              <a:t>2007</a:t>
            </a:r>
            <a:r>
              <a:rPr kumimoji="1" lang="ja-JP" altLang="en-US" sz="4000" b="1" dirty="0">
                <a:solidFill>
                  <a:srgbClr val="00B0F0"/>
                </a:solidFill>
                <a:latin typeface="Meiryo UI" panose="020B0604030504040204" pitchFamily="50" charset="-128"/>
                <a:ea typeface="Meiryo UI" panose="020B0604030504040204" pitchFamily="50" charset="-128"/>
              </a:rPr>
              <a:t>年</a:t>
            </a:r>
            <a:r>
              <a:rPr kumimoji="1" lang="en-US" altLang="ja-JP" sz="4000" b="1" dirty="0">
                <a:solidFill>
                  <a:srgbClr val="00B0F0"/>
                </a:solidFill>
                <a:latin typeface="Meiryo UI" panose="020B0604030504040204" pitchFamily="50" charset="-128"/>
                <a:ea typeface="Meiryo UI" panose="020B0604030504040204" pitchFamily="50" charset="-128"/>
              </a:rPr>
              <a:t>6</a:t>
            </a:r>
            <a:r>
              <a:rPr kumimoji="1" lang="ja-JP" altLang="en-US" sz="4000" b="1" dirty="0">
                <a:solidFill>
                  <a:srgbClr val="00B0F0"/>
                </a:solidFill>
                <a:latin typeface="Meiryo UI" panose="020B0604030504040204" pitchFamily="50" charset="-128"/>
                <a:ea typeface="Meiryo UI" panose="020B0604030504040204" pitchFamily="50" charset="-128"/>
              </a:rPr>
              <a:t>月</a:t>
            </a:r>
            <a:r>
              <a:rPr kumimoji="1" lang="en-US" altLang="ja-JP" sz="4000" b="1" dirty="0">
                <a:solidFill>
                  <a:srgbClr val="00B0F0"/>
                </a:solidFill>
                <a:latin typeface="Meiryo UI" panose="020B0604030504040204" pitchFamily="50" charset="-128"/>
                <a:ea typeface="Meiryo UI" panose="020B0604030504040204" pitchFamily="50" charset="-128"/>
              </a:rPr>
              <a:t>RI</a:t>
            </a:r>
            <a:r>
              <a:rPr kumimoji="1" lang="ja-JP" altLang="en-US" sz="4000" b="1" dirty="0">
                <a:solidFill>
                  <a:srgbClr val="00B0F0"/>
                </a:solidFill>
                <a:latin typeface="Meiryo UI" panose="020B0604030504040204" pitchFamily="50" charset="-128"/>
                <a:ea typeface="Meiryo UI" panose="020B0604030504040204" pitchFamily="50" charset="-128"/>
              </a:rPr>
              <a:t>理事会</a:t>
            </a:r>
            <a:r>
              <a:rPr kumimoji="1" lang="en-US" altLang="ja-JP" sz="4000" b="1" dirty="0">
                <a:solidFill>
                  <a:srgbClr val="00B0F0"/>
                </a:solidFill>
                <a:latin typeface="Meiryo UI" panose="020B0604030504040204" pitchFamily="50" charset="-128"/>
                <a:ea typeface="Meiryo UI" panose="020B0604030504040204" pitchFamily="50" charset="-128"/>
              </a:rPr>
              <a:t>RI</a:t>
            </a:r>
            <a:r>
              <a:rPr kumimoji="1" lang="ja-JP" altLang="en-US" sz="4000" b="1" dirty="0">
                <a:solidFill>
                  <a:srgbClr val="00B0F0"/>
                </a:solidFill>
                <a:latin typeface="Meiryo UI" panose="020B0604030504040204" pitchFamily="50" charset="-128"/>
                <a:ea typeface="Meiryo UI" panose="020B0604030504040204" pitchFamily="50" charset="-128"/>
              </a:rPr>
              <a:t>戦略計画の一環として採択</a:t>
            </a:r>
          </a:p>
        </p:txBody>
      </p:sp>
      <p:sp>
        <p:nvSpPr>
          <p:cNvPr id="12" name="フレーム (半分) 11">
            <a:extLst>
              <a:ext uri="{FF2B5EF4-FFF2-40B4-BE49-F238E27FC236}">
                <a16:creationId xmlns:a16="http://schemas.microsoft.com/office/drawing/2014/main" id="{6A3D099D-7121-48A8-ABC7-22D10BA06FF5}"/>
              </a:ext>
            </a:extLst>
          </p:cNvPr>
          <p:cNvSpPr/>
          <p:nvPr/>
        </p:nvSpPr>
        <p:spPr>
          <a:xfrm rot="10800000">
            <a:off x="2345635" y="128414"/>
            <a:ext cx="6521925" cy="812653"/>
          </a:xfrm>
          <a:prstGeom prst="halfFrame">
            <a:avLst>
              <a:gd name="adj1" fmla="val 16530"/>
              <a:gd name="adj2" fmla="val 14813"/>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descr="モニター画面に映る文字&#10;&#10;自動的に生成された説明">
            <a:extLst>
              <a:ext uri="{FF2B5EF4-FFF2-40B4-BE49-F238E27FC236}">
                <a16:creationId xmlns:a16="http://schemas.microsoft.com/office/drawing/2014/main" id="{5825BA55-7A26-4A1C-A9D6-06D81725CD4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4116" y="1078366"/>
            <a:ext cx="9175804" cy="4417190"/>
          </a:xfrm>
          <a:prstGeom prst="rect">
            <a:avLst/>
          </a:prstGeom>
        </p:spPr>
      </p:pic>
      <p:sp>
        <p:nvSpPr>
          <p:cNvPr id="6" name="四角形: 角を丸くする 5">
            <a:extLst>
              <a:ext uri="{FF2B5EF4-FFF2-40B4-BE49-F238E27FC236}">
                <a16:creationId xmlns:a16="http://schemas.microsoft.com/office/drawing/2014/main" id="{37537ED6-A0C9-49C6-B001-896A57A52859}"/>
              </a:ext>
            </a:extLst>
          </p:cNvPr>
          <p:cNvSpPr/>
          <p:nvPr/>
        </p:nvSpPr>
        <p:spPr>
          <a:xfrm>
            <a:off x="1787150" y="1860035"/>
            <a:ext cx="8696050" cy="20600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b="1" dirty="0">
                <a:solidFill>
                  <a:srgbClr val="FFFF00"/>
                </a:solidFill>
                <a:latin typeface="Meiryo UI" panose="020B0604030504040204" pitchFamily="50" charset="-128"/>
                <a:ea typeface="Meiryo UI" panose="020B0604030504040204" pitchFamily="50" charset="-128"/>
              </a:rPr>
              <a:t>      </a:t>
            </a:r>
            <a:r>
              <a:rPr kumimoji="1" lang="ja-JP" altLang="en-US" sz="4400" b="1" dirty="0">
                <a:solidFill>
                  <a:srgbClr val="FF33CC"/>
                </a:solidFill>
                <a:latin typeface="Meiryo UI" panose="020B0604030504040204" pitchFamily="50" charset="-128"/>
                <a:ea typeface="Meiryo UI" panose="020B0604030504040204" pitchFamily="50" charset="-128"/>
              </a:rPr>
              <a:t>多様性</a:t>
            </a:r>
            <a:r>
              <a:rPr kumimoji="1" lang="ja-JP" altLang="en-US" sz="4400" b="1" dirty="0">
                <a:solidFill>
                  <a:srgbClr val="FFFF00"/>
                </a:solidFill>
                <a:latin typeface="Meiryo UI" panose="020B0604030504040204" pitchFamily="50" charset="-128"/>
                <a:ea typeface="Meiryo UI" panose="020B0604030504040204" pitchFamily="50" charset="-128"/>
              </a:rPr>
              <a:t> </a:t>
            </a:r>
            <a:r>
              <a:rPr kumimoji="1" lang="en-US" altLang="ja-JP" sz="2800" b="1" dirty="0">
                <a:solidFill>
                  <a:srgbClr val="FFFF00"/>
                </a:solidFill>
                <a:latin typeface="Meiryo UI" panose="020B0604030504040204" pitchFamily="50" charset="-128"/>
                <a:ea typeface="Meiryo UI" panose="020B0604030504040204" pitchFamily="50" charset="-128"/>
              </a:rPr>
              <a:t>: </a:t>
            </a:r>
            <a:r>
              <a:rPr kumimoji="1" lang="ja-JP" altLang="en-US" sz="3200" b="1" dirty="0">
                <a:solidFill>
                  <a:srgbClr val="FFFF00"/>
                </a:solidFill>
                <a:latin typeface="Meiryo UI" panose="020B0604030504040204" pitchFamily="50" charset="-128"/>
                <a:ea typeface="Meiryo UI" panose="020B0604030504040204" pitchFamily="50" charset="-128"/>
              </a:rPr>
              <a:t>五つの価値観の一つとして</a:t>
            </a:r>
          </a:p>
          <a:p>
            <a:endParaRPr kumimoji="1" lang="ja-JP" altLang="en-US" sz="2800" b="1" dirty="0">
              <a:solidFill>
                <a:srgbClr val="FFFF00"/>
              </a:solidFill>
              <a:latin typeface="Meiryo UI" panose="020B0604030504040204" pitchFamily="50" charset="-128"/>
              <a:ea typeface="Meiryo UI" panose="020B0604030504040204" pitchFamily="50" charset="-128"/>
            </a:endParaRPr>
          </a:p>
          <a:p>
            <a:r>
              <a:rPr kumimoji="1" lang="ja-JP" altLang="en-US" sz="2800" b="1" dirty="0">
                <a:solidFill>
                  <a:srgbClr val="FF0000"/>
                </a:solidFill>
                <a:latin typeface="Meiryo UI" panose="020B0604030504040204" pitchFamily="50" charset="-128"/>
                <a:ea typeface="Meiryo UI" panose="020B0604030504040204" pitchFamily="50" charset="-128"/>
              </a:rPr>
              <a:t>　　　　　　　　　　　　</a:t>
            </a:r>
          </a:p>
        </p:txBody>
      </p:sp>
      <p:sp>
        <p:nvSpPr>
          <p:cNvPr id="8" name="四角形: 角を丸くする 7">
            <a:extLst>
              <a:ext uri="{FF2B5EF4-FFF2-40B4-BE49-F238E27FC236}">
                <a16:creationId xmlns:a16="http://schemas.microsoft.com/office/drawing/2014/main" id="{CF55EF61-4BB3-40E2-BB72-1C716475E82B}"/>
              </a:ext>
            </a:extLst>
          </p:cNvPr>
          <p:cNvSpPr/>
          <p:nvPr/>
        </p:nvSpPr>
        <p:spPr>
          <a:xfrm>
            <a:off x="1614116" y="5048994"/>
            <a:ext cx="9175804" cy="59498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奉仕・親睦・</a:t>
            </a:r>
            <a:r>
              <a:rPr kumimoji="1" lang="ja-JP" altLang="en-US" sz="2800" b="1" dirty="0">
                <a:solidFill>
                  <a:srgbClr val="FFFF00"/>
                </a:solidFill>
                <a:latin typeface="Meiryo UI" panose="020B0604030504040204" pitchFamily="50" charset="-128"/>
                <a:ea typeface="Meiryo UI" panose="020B0604030504040204" pitchFamily="50" charset="-128"/>
              </a:rPr>
              <a:t>多様性</a:t>
            </a:r>
            <a:r>
              <a:rPr kumimoji="1" lang="ja-JP" altLang="en-US" sz="2800" b="1" dirty="0">
                <a:latin typeface="Meiryo UI" panose="020B0604030504040204" pitchFamily="50" charset="-128"/>
                <a:ea typeface="Meiryo UI" panose="020B0604030504040204" pitchFamily="50" charset="-128"/>
              </a:rPr>
              <a:t>・高潔性・リーダーシップ</a:t>
            </a: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7" name="インク 6">
                <a:extLst>
                  <a:ext uri="{FF2B5EF4-FFF2-40B4-BE49-F238E27FC236}">
                    <a16:creationId xmlns:a16="http://schemas.microsoft.com/office/drawing/2014/main" id="{E6477AB3-37E6-99A1-0B71-AAE80CD2FB51}"/>
                  </a:ext>
                </a:extLst>
              </p14:cNvPr>
              <p14:cNvContentPartPr/>
              <p14:nvPr/>
            </p14:nvContentPartPr>
            <p14:xfrm>
              <a:off x="6290533" y="5037720"/>
              <a:ext cx="360" cy="360"/>
            </p14:xfrm>
          </p:contentPart>
        </mc:Choice>
        <mc:Fallback xmlns="">
          <p:pic>
            <p:nvPicPr>
              <p:cNvPr id="7" name="インク 6">
                <a:extLst>
                  <a:ext uri="{FF2B5EF4-FFF2-40B4-BE49-F238E27FC236}">
                    <a16:creationId xmlns:a16="http://schemas.microsoft.com/office/drawing/2014/main" id="{E6477AB3-37E6-99A1-0B71-AAE80CD2FB51}"/>
                  </a:ext>
                </a:extLst>
              </p:cNvPr>
              <p:cNvPicPr/>
              <p:nvPr/>
            </p:nvPicPr>
            <p:blipFill>
              <a:blip r:embed="rId7"/>
              <a:stretch>
                <a:fillRect/>
              </a:stretch>
            </p:blipFill>
            <p:spPr>
              <a:xfrm>
                <a:off x="6272533" y="5019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インク 13">
                <a:extLst>
                  <a:ext uri="{FF2B5EF4-FFF2-40B4-BE49-F238E27FC236}">
                    <a16:creationId xmlns:a16="http://schemas.microsoft.com/office/drawing/2014/main" id="{41490648-4B95-945A-D190-946C0AAA2B17}"/>
                  </a:ext>
                </a:extLst>
              </p14:cNvPr>
              <p14:cNvContentPartPr/>
              <p14:nvPr/>
            </p14:nvContentPartPr>
            <p14:xfrm>
              <a:off x="5381253" y="4414257"/>
              <a:ext cx="1239480" cy="629280"/>
            </p14:xfrm>
          </p:contentPart>
        </mc:Choice>
        <mc:Fallback xmlns="">
          <p:pic>
            <p:nvPicPr>
              <p:cNvPr id="14" name="インク 13">
                <a:extLst>
                  <a:ext uri="{FF2B5EF4-FFF2-40B4-BE49-F238E27FC236}">
                    <a16:creationId xmlns:a16="http://schemas.microsoft.com/office/drawing/2014/main" id="{41490648-4B95-945A-D190-946C0AAA2B17}"/>
                  </a:ext>
                </a:extLst>
              </p:cNvPr>
              <p:cNvPicPr/>
              <p:nvPr/>
            </p:nvPicPr>
            <p:blipFill>
              <a:blip r:embed="rId9"/>
              <a:stretch>
                <a:fillRect/>
              </a:stretch>
            </p:blipFill>
            <p:spPr>
              <a:xfrm>
                <a:off x="5345253" y="4378257"/>
                <a:ext cx="1311120" cy="700920"/>
              </a:xfrm>
              <a:prstGeom prst="rect">
                <a:avLst/>
              </a:prstGeom>
            </p:spPr>
          </p:pic>
        </mc:Fallback>
      </mc:AlternateContent>
    </p:spTree>
    <p:custDataLst>
      <p:tags r:id="rId1"/>
    </p:custDataLst>
    <p:extLst>
      <p:ext uri="{BB962C8B-B14F-4D97-AF65-F5344CB8AC3E}">
        <p14:creationId xmlns:p14="http://schemas.microsoft.com/office/powerpoint/2010/main" val="11924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par>
                          <p:cTn id="8" fill="hold">
                            <p:stCondLst>
                              <p:cond delay="250"/>
                            </p:stCondLst>
                            <p:childTnLst>
                              <p:par>
                                <p:cTn id="9" presetID="63"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EBC8A-8B00-E8AE-D963-686DDCF2481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39C974-C70A-7977-CF9F-9C9D40DE3AB7}"/>
              </a:ext>
            </a:extLst>
          </p:cNvPr>
          <p:cNvSpPr>
            <a:spLocks noGrp="1"/>
          </p:cNvSpPr>
          <p:nvPr>
            <p:ph type="title"/>
          </p:nvPr>
        </p:nvSpPr>
        <p:spPr>
          <a:xfrm>
            <a:off x="1219202" y="2924945"/>
            <a:ext cx="9753600" cy="2866255"/>
          </a:xfrm>
        </p:spPr>
        <p:txBody>
          <a:bodyPr rtlCol="0"/>
          <a:lstStyle/>
          <a:p>
            <a:pPr rtl="0"/>
            <a:r>
              <a:rPr lang="ja-JP" altLang="en-US" dirty="0"/>
              <a:t>　　</a:t>
            </a:r>
            <a:endParaRPr lang="ja" dirty="0"/>
          </a:p>
        </p:txBody>
      </p:sp>
      <p:sp>
        <p:nvSpPr>
          <p:cNvPr id="6" name="TextBox 5">
            <a:extLst>
              <a:ext uri="{FF2B5EF4-FFF2-40B4-BE49-F238E27FC236}">
                <a16:creationId xmlns:a16="http://schemas.microsoft.com/office/drawing/2014/main" id="{B701D4D8-C047-476C-35C8-195C7CC4BF9B}"/>
              </a:ext>
            </a:extLst>
          </p:cNvPr>
          <p:cNvSpPr txBox="1"/>
          <p:nvPr/>
        </p:nvSpPr>
        <p:spPr>
          <a:xfrm>
            <a:off x="525600" y="322796"/>
            <a:ext cx="11293020" cy="6330004"/>
          </a:xfrm>
          <a:prstGeom prst="rect">
            <a:avLst/>
          </a:prstGeom>
          <a:solidFill>
            <a:schemeClr val="accent3">
              <a:lumMod val="20000"/>
              <a:lumOff val="80000"/>
            </a:schemeClr>
          </a:solidFill>
        </p:spPr>
        <p:txBody>
          <a:bodyPr wrap="square" rtlCol="0">
            <a:noAutofit/>
          </a:bodyPr>
          <a:lstStyle/>
          <a:p>
            <a:r>
              <a:rPr lang="ja-JP" altLang="en-US" sz="4400" dirty="0">
                <a:solidFill>
                  <a:srgbClr val="C00000"/>
                </a:solidFill>
                <a:latin typeface="HG創英角ｺﾞｼｯｸUB" panose="020B0909000000000000" pitchFamily="49" charset="-128"/>
                <a:ea typeface="HG創英角ｺﾞｼｯｸUB" panose="020B0909000000000000" pitchFamily="49" charset="-128"/>
                <a:cs typeface="Georgia" charset="0"/>
              </a:rPr>
              <a:t>　　</a:t>
            </a:r>
            <a:r>
              <a:rPr lang="en-US" altLang="ja-JP" sz="4400" u="sng" dirty="0">
                <a:solidFill>
                  <a:srgbClr val="C00000"/>
                </a:solidFill>
                <a:latin typeface="HG創英角ｺﾞｼｯｸUB" panose="020B0909000000000000" pitchFamily="49" charset="-128"/>
                <a:ea typeface="HG創英角ｺﾞｼｯｸUB" panose="020B0909000000000000" pitchFamily="49" charset="-128"/>
                <a:cs typeface="Georgia" charset="0"/>
              </a:rPr>
              <a:t>2025</a:t>
            </a:r>
            <a:r>
              <a:rPr lang="ja-JP" altLang="en-US" sz="4400" u="sng" dirty="0">
                <a:solidFill>
                  <a:srgbClr val="C00000"/>
                </a:solidFill>
                <a:latin typeface="HG創英角ｺﾞｼｯｸUB" panose="020B0909000000000000" pitchFamily="49" charset="-128"/>
                <a:ea typeface="HG創英角ｺﾞｼｯｸUB" panose="020B0909000000000000" pitchFamily="49" charset="-128"/>
                <a:cs typeface="Georgia" charset="0"/>
              </a:rPr>
              <a:t>年規定審議会　制定案</a:t>
            </a:r>
            <a:r>
              <a:rPr lang="en-US" altLang="ja-JP" sz="4400" u="sng" dirty="0">
                <a:solidFill>
                  <a:srgbClr val="FF0000"/>
                </a:solidFill>
                <a:latin typeface="HG創英角ｺﾞｼｯｸUB" panose="020B0909000000000000" pitchFamily="49" charset="-128"/>
                <a:ea typeface="HG創英角ｺﾞｼｯｸUB" panose="020B0909000000000000" pitchFamily="49" charset="-128"/>
                <a:cs typeface="Georgia" charset="0"/>
              </a:rPr>
              <a:t>25-36</a:t>
            </a:r>
            <a:r>
              <a:rPr lang="en-US" altLang="ja-JP" sz="4400" dirty="0">
                <a:solidFill>
                  <a:srgbClr val="FF0000"/>
                </a:solidFill>
                <a:latin typeface="HG創英角ｺﾞｼｯｸUB" panose="020B0909000000000000" pitchFamily="49" charset="-128"/>
                <a:ea typeface="HG創英角ｺﾞｼｯｸUB" panose="020B0909000000000000" pitchFamily="49" charset="-128"/>
                <a:cs typeface="Georgia" charset="0"/>
              </a:rPr>
              <a:t> </a:t>
            </a:r>
            <a:endParaRPr lang="ja-JP" altLang="en-US" sz="3600" dirty="0">
              <a:solidFill>
                <a:srgbClr val="FF0000"/>
              </a:solidFill>
              <a:latin typeface="HG創英角ｺﾞｼｯｸUB" panose="020B0909000000000000" pitchFamily="49" charset="-128"/>
              <a:ea typeface="HG創英角ｺﾞｼｯｸUB" panose="020B0909000000000000" pitchFamily="49" charset="-128"/>
              <a:cs typeface="Georgia" charset="0"/>
            </a:endParaRPr>
          </a:p>
          <a:p>
            <a:r>
              <a:rPr lang="ja-JP" altLang="en-US" sz="3600" dirty="0">
                <a:solidFill>
                  <a:srgbClr val="FF0000"/>
                </a:solidFill>
                <a:latin typeface="HG創英角ｺﾞｼｯｸUB" panose="020B0909000000000000" pitchFamily="49" charset="-128"/>
                <a:ea typeface="HG創英角ｺﾞｼｯｸUB" panose="020B0909000000000000" pitchFamily="49" charset="-128"/>
                <a:cs typeface="Georgia" charset="0"/>
              </a:rPr>
              <a:t>　</a:t>
            </a:r>
          </a:p>
          <a:p>
            <a:r>
              <a:rPr lang="ja-JP" altLang="en-US" sz="4400" dirty="0">
                <a:solidFill>
                  <a:srgbClr val="002060"/>
                </a:solidFill>
                <a:latin typeface="HG創英角ｺﾞｼｯｸUB" panose="020B0909000000000000" pitchFamily="49" charset="-128"/>
                <a:ea typeface="HG創英角ｺﾞｼｯｸUB" panose="020B0909000000000000" pitchFamily="49" charset="-128"/>
                <a:cs typeface="Georgia" charset="0"/>
              </a:rPr>
              <a:t>　　</a:t>
            </a:r>
            <a:r>
              <a:rPr lang="ja-JP" altLang="en-US" sz="3600" dirty="0">
                <a:solidFill>
                  <a:srgbClr val="002060"/>
                </a:solidFill>
                <a:latin typeface="HG創英角ｺﾞｼｯｸUB" panose="020B0909000000000000" pitchFamily="49" charset="-128"/>
                <a:ea typeface="HG創英角ｺﾞｼｯｸUB" panose="020B0909000000000000" pitchFamily="49" charset="-128"/>
                <a:cs typeface="Georgia" charset="0"/>
              </a:rPr>
              <a:t>会員の多様性の条項を改正する件</a:t>
            </a:r>
          </a:p>
          <a:p>
            <a:pPr>
              <a:buClr>
                <a:srgbClr val="17458F"/>
              </a:buClr>
            </a:pPr>
            <a:r>
              <a:rPr lang="ja-JP" altLang="en-US" sz="36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　　　</a:t>
            </a:r>
            <a:r>
              <a:rPr lang="ja-JP" altLang="en-US" sz="3600" b="1" dirty="0">
                <a:solidFill>
                  <a:srgbClr val="7030A0"/>
                </a:solidFill>
                <a:latin typeface="Meiryo UI" panose="020B0604030504040204" pitchFamily="50" charset="-128"/>
                <a:ea typeface="Meiryo UI" panose="020B0604030504040204" pitchFamily="50" charset="-128"/>
                <a:cs typeface="Arial" panose="020B0604020202020204" pitchFamily="34" charset="0"/>
              </a:rPr>
              <a:t>●提案者　　シンガポール</a:t>
            </a:r>
            <a:endParaRPr lang="en-US" altLang="ja-JP" sz="3600" b="1" dirty="0">
              <a:solidFill>
                <a:srgbClr val="7030A0"/>
              </a:solidFill>
              <a:latin typeface="Meiryo UI" panose="020B0604030504040204" pitchFamily="50" charset="-128"/>
              <a:ea typeface="Meiryo UI" panose="020B0604030504040204" pitchFamily="50" charset="-128"/>
              <a:cs typeface="Arial" panose="020B0604020202020204" pitchFamily="34" charset="0"/>
            </a:endParaRPr>
          </a:p>
          <a:p>
            <a:pPr>
              <a:buClr>
                <a:srgbClr val="17458F"/>
              </a:buClr>
            </a:pPr>
            <a:r>
              <a:rPr lang="ja-JP" altLang="en-US" sz="36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      ●主旨　　　</a:t>
            </a:r>
          </a:p>
          <a:p>
            <a:pPr>
              <a:buClr>
                <a:srgbClr val="17458F"/>
              </a:buClr>
            </a:pPr>
            <a:r>
              <a:rPr lang="ja-JP" altLang="en-US" sz="3600" b="1" dirty="0">
                <a:solidFill>
                  <a:srgbClr val="FF0000"/>
                </a:solidFill>
                <a:latin typeface="Meiryo UI" panose="020B0604030504040204" pitchFamily="50" charset="-128"/>
                <a:ea typeface="Meiryo UI" panose="020B0604030504040204" pitchFamily="50" charset="-128"/>
                <a:cs typeface="Arial" panose="020B0604020202020204" pitchFamily="34" charset="0"/>
              </a:rPr>
              <a:t>　　　　　会員の多様性にジェンダーとは別に性別を追加する　</a:t>
            </a:r>
            <a:r>
              <a:rPr lang="ja-JP" altLang="en-US" sz="3600" b="1" dirty="0">
                <a:solidFill>
                  <a:srgbClr val="C00000"/>
                </a:solidFill>
                <a:latin typeface="Meiryo UI" panose="020B0604030504040204" pitchFamily="50" charset="-128"/>
                <a:ea typeface="Meiryo UI" panose="020B0604030504040204" pitchFamily="50" charset="-128"/>
                <a:cs typeface="Arial" panose="020B0604020202020204" pitchFamily="34" charset="0"/>
              </a:rPr>
              <a:t>　　</a:t>
            </a:r>
          </a:p>
          <a:p>
            <a:pPr>
              <a:buClr>
                <a:srgbClr val="17458F"/>
              </a:buClr>
            </a:pPr>
            <a:r>
              <a:rPr lang="en-US" altLang="ja-JP"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  </a:t>
            </a:r>
            <a:r>
              <a:rPr lang="ja-JP" altLang="en-US"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　</a:t>
            </a:r>
            <a:r>
              <a:rPr lang="ja-JP" altLang="en-US" sz="28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a:t>
            </a:r>
            <a:r>
              <a:rPr lang="en-US" altLang="ja-JP"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RI</a:t>
            </a:r>
            <a:r>
              <a:rPr lang="ja-JP" altLang="en-US"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細則</a:t>
            </a:r>
            <a:r>
              <a:rPr lang="en-US" altLang="ja-JP"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4.070  </a:t>
            </a:r>
            <a:r>
              <a:rPr lang="ja-JP" altLang="en-US"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標準</a:t>
            </a:r>
            <a:r>
              <a:rPr lang="en-US" altLang="ja-JP"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RC</a:t>
            </a:r>
            <a:r>
              <a:rPr lang="ja-JP" altLang="en-US"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定款</a:t>
            </a:r>
            <a:r>
              <a:rPr lang="en-US" altLang="ja-JP"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9</a:t>
            </a:r>
            <a:r>
              <a:rPr lang="ja-JP" altLang="en-US"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条第</a:t>
            </a:r>
            <a:r>
              <a:rPr lang="en-US" altLang="ja-JP"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2</a:t>
            </a:r>
            <a:r>
              <a:rPr lang="ja-JP" altLang="en-US" sz="3600" dirty="0">
                <a:solidFill>
                  <a:schemeClr val="accent6">
                    <a:lumMod val="50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rPr>
              <a:t>節</a:t>
            </a:r>
          </a:p>
          <a:p>
            <a:endParaRPr lang="ja-JP" altLang="en-US" sz="3600" dirty="0">
              <a:solidFill>
                <a:srgbClr val="002060"/>
              </a:solidFill>
              <a:latin typeface="HG創英角ｺﾞｼｯｸUB" panose="020B0909000000000000" pitchFamily="49" charset="-128"/>
              <a:ea typeface="HG創英角ｺﾞｼｯｸUB" panose="020B0909000000000000" pitchFamily="49" charset="-128"/>
              <a:cs typeface="Georgia" charset="0"/>
            </a:endParaRPr>
          </a:p>
          <a:p>
            <a:r>
              <a:rPr lang="ja-JP" altLang="en-US" sz="3600" dirty="0">
                <a:solidFill>
                  <a:srgbClr val="00B050"/>
                </a:solidFill>
                <a:latin typeface="HG創英角ｺﾞｼｯｸUB" panose="020B0909000000000000" pitchFamily="49" charset="-128"/>
                <a:ea typeface="HG創英角ｺﾞｼｯｸUB" panose="020B0909000000000000" pitchFamily="49" charset="-128"/>
                <a:cs typeface="Georgia" charset="0"/>
              </a:rPr>
              <a:t>ジェンダー～文化的・社会時に構築された性差の概念</a:t>
            </a:r>
          </a:p>
          <a:p>
            <a:r>
              <a:rPr lang="ja-JP" altLang="en-US" sz="3600" dirty="0">
                <a:solidFill>
                  <a:srgbClr val="00B050"/>
                </a:solidFill>
                <a:latin typeface="HG創英角ｺﾞｼｯｸUB" panose="020B0909000000000000" pitchFamily="49" charset="-128"/>
                <a:ea typeface="HG創英角ｺﾞｼｯｸUB" panose="020B0909000000000000" pitchFamily="49" charset="-128"/>
                <a:cs typeface="Georgia" charset="0"/>
              </a:rPr>
              <a:t>生物学的性別とは区別されるもの　　　</a:t>
            </a:r>
          </a:p>
          <a:p>
            <a:endParaRPr lang="en-US" sz="5400" dirty="0">
              <a:solidFill>
                <a:srgbClr val="C00000"/>
              </a:solidFill>
              <a:latin typeface="HG創英角ｺﾞｼｯｸUB" panose="020B0909000000000000" pitchFamily="49" charset="-128"/>
              <a:ea typeface="HG創英角ｺﾞｼｯｸUB" panose="020B0909000000000000" pitchFamily="49" charset="-128"/>
              <a:cs typeface="Georgia" charset="0"/>
            </a:endParaRPr>
          </a:p>
        </p:txBody>
      </p:sp>
    </p:spTree>
    <p:extLst>
      <p:ext uri="{BB962C8B-B14F-4D97-AF65-F5344CB8AC3E}">
        <p14:creationId xmlns:p14="http://schemas.microsoft.com/office/powerpoint/2010/main" val="67198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fade">
                                      <p:cBhvr>
                                        <p:cTn id="11" dur="500"/>
                                        <p:tgtEl>
                                          <p:spTgt spid="6">
                                            <p:txEl>
                                              <p:pRg st="4" end="4"/>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fade">
                                      <p:cBhvr>
                                        <p:cTn id="1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D7000D-2338-B83E-141C-1B691FD9B503}"/>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t="20924" b="17601"/>
          <a:stretch/>
        </p:blipFill>
        <p:spPr>
          <a:xfrm>
            <a:off x="0" y="82071"/>
            <a:ext cx="12191980" cy="6857990"/>
          </a:xfrm>
          <a:prstGeom prst="rect">
            <a:avLst/>
          </a:prstGeom>
        </p:spPr>
      </p:pic>
      <p:pic>
        <p:nvPicPr>
          <p:cNvPr id="10" name="図 9" descr="Web サイト が含まれている画像&#10;&#10;自動的に生成された説明">
            <a:extLst>
              <a:ext uri="{FF2B5EF4-FFF2-40B4-BE49-F238E27FC236}">
                <a16:creationId xmlns:a16="http://schemas.microsoft.com/office/drawing/2014/main" id="{2BE42095-B2BE-8EDF-34E6-A2F7751C71B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6933" y="-82061"/>
            <a:ext cx="9842225" cy="6643419"/>
          </a:xfrm>
          <a:prstGeom prst="rect">
            <a:avLst/>
          </a:prstGeom>
          <a:ln>
            <a:noFill/>
          </a:ln>
          <a:effectLst>
            <a:softEdge rad="112500"/>
          </a:effectLst>
        </p:spPr>
      </p:pic>
      <p:sp>
        <p:nvSpPr>
          <p:cNvPr id="12" name="吹き出し: 四角形 11">
            <a:extLst>
              <a:ext uri="{FF2B5EF4-FFF2-40B4-BE49-F238E27FC236}">
                <a16:creationId xmlns:a16="http://schemas.microsoft.com/office/drawing/2014/main" id="{9E2A3782-B8F0-CDFD-DC86-089F5226B34D}"/>
              </a:ext>
            </a:extLst>
          </p:cNvPr>
          <p:cNvSpPr/>
          <p:nvPr/>
        </p:nvSpPr>
        <p:spPr>
          <a:xfrm>
            <a:off x="832842" y="82071"/>
            <a:ext cx="5567958" cy="1759907"/>
          </a:xfrm>
          <a:prstGeom prst="wedgeRectCallout">
            <a:avLst>
              <a:gd name="adj1" fmla="val -19597"/>
              <a:gd name="adj2" fmla="val 69617"/>
            </a:avLst>
          </a:prstGeom>
          <a:solidFill>
            <a:srgbClr val="FFFF0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rgbClr val="002060"/>
                </a:solidFill>
                <a:latin typeface="Meiryo UI" panose="020B0604030504040204" pitchFamily="50" charset="-128"/>
                <a:ea typeface="Meiryo UI" panose="020B0604030504040204" pitchFamily="50" charset="-128"/>
              </a:rPr>
              <a:t>より良い未来を</a:t>
            </a:r>
          </a:p>
          <a:p>
            <a:pPr algn="ctr"/>
            <a:r>
              <a:rPr kumimoji="1" lang="ja-JP" altLang="en-US" sz="5400" b="1" dirty="0">
                <a:solidFill>
                  <a:srgbClr val="002060"/>
                </a:solidFill>
                <a:latin typeface="Meiryo UI" panose="020B0604030504040204" pitchFamily="50" charset="-128"/>
                <a:ea typeface="Meiryo UI" panose="020B0604030504040204" pitchFamily="50" charset="-128"/>
              </a:rPr>
              <a:t>想い描きましょう</a:t>
            </a:r>
          </a:p>
        </p:txBody>
      </p:sp>
      <p:sp>
        <p:nvSpPr>
          <p:cNvPr id="14" name="吹き出し: 四角形 13">
            <a:extLst>
              <a:ext uri="{FF2B5EF4-FFF2-40B4-BE49-F238E27FC236}">
                <a16:creationId xmlns:a16="http://schemas.microsoft.com/office/drawing/2014/main" id="{5335A821-8E2E-1F36-0D68-027DA2282B39}"/>
              </a:ext>
            </a:extLst>
          </p:cNvPr>
          <p:cNvSpPr/>
          <p:nvPr/>
        </p:nvSpPr>
        <p:spPr>
          <a:xfrm>
            <a:off x="832842" y="4268349"/>
            <a:ext cx="10661816" cy="2441330"/>
          </a:xfrm>
          <a:prstGeom prst="wedgeRectCallout">
            <a:avLst>
              <a:gd name="adj1" fmla="val -30293"/>
              <a:gd name="adj2" fmla="val -70388"/>
            </a:avLst>
          </a:prstGeom>
          <a:solidFill>
            <a:srgbClr val="0070C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b="1" dirty="0">
                <a:latin typeface="Meiryo UI" panose="020B0604030504040204" pitchFamily="50" charset="-128"/>
                <a:ea typeface="Meiryo UI" panose="020B0604030504040204" pitchFamily="50" charset="-128"/>
              </a:rPr>
              <a:t>その実現のために　全てのロータリアンが</a:t>
            </a:r>
          </a:p>
          <a:p>
            <a:r>
              <a:rPr kumimoji="1" lang="ja-JP" altLang="en-US" sz="4800" b="1" dirty="0">
                <a:latin typeface="Meiryo UI" panose="020B0604030504040204" pitchFamily="50" charset="-128"/>
                <a:ea typeface="Meiryo UI" panose="020B0604030504040204" pitchFamily="50" charset="-128"/>
              </a:rPr>
              <a:t>個人・クラブ・地区として</a:t>
            </a:r>
            <a:r>
              <a:rPr kumimoji="1" lang="en-US" altLang="ja-JP" sz="4800" b="1" dirty="0">
                <a:latin typeface="Meiryo UI" panose="020B0604030504040204" pitchFamily="50" charset="-128"/>
                <a:ea typeface="Meiryo UI" panose="020B0604030504040204" pitchFamily="50" charset="-128"/>
              </a:rPr>
              <a:t>DEI</a:t>
            </a:r>
            <a:r>
              <a:rPr kumimoji="1" lang="ja-JP" altLang="en-US" sz="4800" b="1" dirty="0">
                <a:latin typeface="Meiryo UI" panose="020B0604030504040204" pitchFamily="50" charset="-128"/>
                <a:ea typeface="Meiryo UI" panose="020B0604030504040204" pitchFamily="50" charset="-128"/>
              </a:rPr>
              <a:t>に取り組み、</a:t>
            </a:r>
          </a:p>
          <a:p>
            <a:r>
              <a:rPr kumimoji="1" lang="ja-JP" altLang="en-US" sz="4800" b="1" dirty="0">
                <a:latin typeface="Meiryo UI" panose="020B0604030504040204" pitchFamily="50" charset="-128"/>
                <a:ea typeface="Meiryo UI" panose="020B0604030504040204" pitchFamily="50" charset="-128"/>
              </a:rPr>
              <a:t>地域社会さらに世界中で行動しましょう</a:t>
            </a:r>
          </a:p>
        </p:txBody>
      </p:sp>
    </p:spTree>
    <p:extLst>
      <p:ext uri="{BB962C8B-B14F-4D97-AF65-F5344CB8AC3E}">
        <p14:creationId xmlns:p14="http://schemas.microsoft.com/office/powerpoint/2010/main" val="14901520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C7BB2D7-EE4C-624E-9C77-26B02FBD1948}"/>
              </a:ext>
            </a:extLst>
          </p:cNvPr>
          <p:cNvSpPr>
            <a:spLocks noGrp="1"/>
          </p:cNvSpPr>
          <p:nvPr>
            <p:ph type="title"/>
          </p:nvPr>
        </p:nvSpPr>
        <p:spPr/>
        <p:txBody>
          <a:bodyPr/>
          <a:lstStyle/>
          <a:p>
            <a:endParaRPr lang="ja-JP" altLang="en-US"/>
          </a:p>
        </p:txBody>
      </p:sp>
      <p:sp>
        <p:nvSpPr>
          <p:cNvPr id="5" name="図プレースホルダー 4">
            <a:extLst>
              <a:ext uri="{FF2B5EF4-FFF2-40B4-BE49-F238E27FC236}">
                <a16:creationId xmlns:a16="http://schemas.microsoft.com/office/drawing/2014/main" id="{95C7D73F-CF6B-6295-80B4-80D3CE92DC63}"/>
              </a:ext>
            </a:extLst>
          </p:cNvPr>
          <p:cNvSpPr>
            <a:spLocks noGrp="1"/>
          </p:cNvSpPr>
          <p:nvPr>
            <p:ph type="pic" sz="quarter" idx="50"/>
          </p:nvPr>
        </p:nvSpPr>
        <p:spPr/>
        <p:txBody>
          <a:bodyPr/>
          <a:lstStyle/>
          <a:p>
            <a:endParaRPr lang="ja-JP" altLang="en-US"/>
          </a:p>
        </p:txBody>
      </p:sp>
    </p:spTree>
    <p:extLst>
      <p:ext uri="{BB962C8B-B14F-4D97-AF65-F5344CB8AC3E}">
        <p14:creationId xmlns:p14="http://schemas.microsoft.com/office/powerpoint/2010/main" val="3720204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6" name="正方形/長方形 5">
            <a:extLst>
              <a:ext uri="{FF2B5EF4-FFF2-40B4-BE49-F238E27FC236}">
                <a16:creationId xmlns:a16="http://schemas.microsoft.com/office/drawing/2014/main" id="{20E3EF08-92A2-5502-7DD0-5863486403C3}"/>
              </a:ext>
            </a:extLst>
          </p:cNvPr>
          <p:cNvSpPr/>
          <p:nvPr/>
        </p:nvSpPr>
        <p:spPr>
          <a:xfrm>
            <a:off x="410401" y="374400"/>
            <a:ext cx="11412000" cy="6328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p>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p>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r>
              <a:rPr kumimoji="1" lang="ja-JP" altLang="en-US" sz="3857" dirty="0">
                <a:solidFill>
                  <a:srgbClr val="FFFF00"/>
                </a:solidFill>
                <a:latin typeface="HGP創英角ｺﾞｼｯｸUB" panose="020B0900000000000000" pitchFamily="50" charset="-128"/>
                <a:ea typeface="HGP創英角ｺﾞｼｯｸUB" panose="020B0900000000000000" pitchFamily="50" charset="-128"/>
              </a:rPr>
              <a:t>　</a:t>
            </a:r>
          </a:p>
          <a:p>
            <a:endParaRPr kumimoji="1" lang="ja-JP" altLang="en-US" sz="3857" u="sng"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ja-JP" altLang="en-US" sz="3857" u="sng" dirty="0">
                <a:solidFill>
                  <a:srgbClr val="FFFF00"/>
                </a:solidFill>
                <a:latin typeface="HGP創英角ｺﾞｼｯｸUB" panose="020B0900000000000000" pitchFamily="50" charset="-128"/>
                <a:ea typeface="HGP創英角ｺﾞｼｯｸUB" panose="020B0900000000000000" pitchFamily="50" charset="-128"/>
              </a:rPr>
              <a:t>　　　　　</a:t>
            </a:r>
            <a:r>
              <a:rPr kumimoji="1" lang="ja-JP" altLang="en-US" sz="4800" b="1" u="sng" dirty="0">
                <a:solidFill>
                  <a:srgbClr val="C00000"/>
                </a:solidFill>
                <a:latin typeface="Meiryo UI" panose="020B0604030504040204" pitchFamily="50" charset="-128"/>
                <a:ea typeface="Meiryo UI" panose="020B0604030504040204" pitchFamily="50" charset="-128"/>
              </a:rPr>
              <a:t>トランプ政権の</a:t>
            </a:r>
            <a:r>
              <a:rPr kumimoji="1" lang="en-US" altLang="ja-JP" sz="4800" b="1" u="sng" dirty="0">
                <a:solidFill>
                  <a:srgbClr val="C00000"/>
                </a:solidFill>
                <a:latin typeface="Meiryo UI" panose="020B0604030504040204" pitchFamily="50" charset="-128"/>
                <a:ea typeface="Meiryo UI" panose="020B0604030504040204" pitchFamily="50" charset="-128"/>
              </a:rPr>
              <a:t>DEI</a:t>
            </a:r>
            <a:r>
              <a:rPr kumimoji="1" lang="ja-JP" altLang="en-US" sz="4800" b="1" u="sng" dirty="0">
                <a:solidFill>
                  <a:srgbClr val="C00000"/>
                </a:solidFill>
                <a:latin typeface="Meiryo UI" panose="020B0604030504040204" pitchFamily="50" charset="-128"/>
                <a:ea typeface="Meiryo UI" panose="020B0604030504040204" pitchFamily="50" charset="-128"/>
              </a:rPr>
              <a:t>廃止施策</a:t>
            </a:r>
          </a:p>
          <a:p>
            <a:r>
              <a:rPr kumimoji="1" lang="ja-JP" altLang="en-US" sz="2000" b="1" dirty="0">
                <a:solidFill>
                  <a:srgbClr val="FFFF00"/>
                </a:solidFill>
                <a:latin typeface="Meiryo UI" panose="020B0604030504040204" pitchFamily="50" charset="-128"/>
                <a:ea typeface="Meiryo UI" panose="020B0604030504040204" pitchFamily="50" charset="-128"/>
              </a:rPr>
              <a:t>・</a:t>
            </a: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ja-JP" altLang="en-US" sz="3857" b="1" dirty="0">
                <a:solidFill>
                  <a:srgbClr val="7030A0"/>
                </a:solidFill>
                <a:latin typeface="Meiryo UI" panose="020B0604030504040204" pitchFamily="50" charset="-128"/>
                <a:ea typeface="Meiryo UI" panose="020B0604030504040204" pitchFamily="50" charset="-128"/>
              </a:rPr>
              <a:t>・米国社会全体で</a:t>
            </a:r>
            <a:r>
              <a:rPr kumimoji="1" lang="en-US" altLang="ja-JP" sz="3857" b="1" dirty="0">
                <a:solidFill>
                  <a:srgbClr val="7030A0"/>
                </a:solidFill>
                <a:latin typeface="Meiryo UI" panose="020B0604030504040204" pitchFamily="50" charset="-128"/>
                <a:ea typeface="Meiryo UI" panose="020B0604030504040204" pitchFamily="50" charset="-128"/>
              </a:rPr>
              <a:t>DEI</a:t>
            </a:r>
            <a:r>
              <a:rPr kumimoji="1" lang="ja-JP" altLang="en-US" sz="3857" b="1" dirty="0">
                <a:solidFill>
                  <a:srgbClr val="7030A0"/>
                </a:solidFill>
                <a:latin typeface="Meiryo UI" panose="020B0604030504040204" pitchFamily="50" charset="-128"/>
                <a:ea typeface="Meiryo UI" panose="020B0604030504040204" pitchFamily="50" charset="-128"/>
              </a:rPr>
              <a:t>の見直しの動き</a:t>
            </a:r>
          </a:p>
          <a:p>
            <a:r>
              <a:rPr kumimoji="1" lang="ja-JP" altLang="en-US" sz="2000" b="1" dirty="0">
                <a:solidFill>
                  <a:srgbClr val="FFFF00"/>
                </a:solidFill>
                <a:latin typeface="Meiryo UI" panose="020B0604030504040204" pitchFamily="50" charset="-128"/>
                <a:ea typeface="Meiryo UI" panose="020B0604030504040204" pitchFamily="50" charset="-128"/>
              </a:rPr>
              <a:t>・</a:t>
            </a:r>
          </a:p>
          <a:p>
            <a:r>
              <a:rPr kumimoji="1" lang="ja-JP" altLang="en-US" sz="3857" b="1" dirty="0">
                <a:solidFill>
                  <a:schemeClr val="accent5">
                    <a:lumMod val="75000"/>
                  </a:schemeClr>
                </a:solidFill>
                <a:latin typeface="Meiryo UI" panose="020B0604030504040204" pitchFamily="50" charset="-128"/>
                <a:ea typeface="Meiryo UI" panose="020B0604030504040204" pitchFamily="50" charset="-128"/>
              </a:rPr>
              <a:t>　・メタ・アマゾン・マクドナルドが見直しを発表</a:t>
            </a:r>
          </a:p>
          <a:p>
            <a:r>
              <a:rPr kumimoji="1" lang="ja-JP" altLang="en-US" sz="3857" b="1" dirty="0">
                <a:solidFill>
                  <a:srgbClr val="002060"/>
                </a:solidFill>
                <a:latin typeface="Meiryo UI" panose="020B0604030504040204" pitchFamily="50" charset="-128"/>
                <a:ea typeface="Meiryo UI" panose="020B0604030504040204" pitchFamily="50" charset="-128"/>
              </a:rPr>
              <a:t>　　</a:t>
            </a: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ja-JP" altLang="en-US" sz="3857" b="1" dirty="0">
                <a:solidFill>
                  <a:schemeClr val="accent3">
                    <a:lumMod val="50000"/>
                  </a:schemeClr>
                </a:solidFill>
                <a:latin typeface="Meiryo UI" panose="020B0604030504040204" pitchFamily="50" charset="-128"/>
                <a:ea typeface="Meiryo UI" panose="020B0604030504040204" pitchFamily="50" charset="-128"/>
              </a:rPr>
              <a:t>・トヨタ自動車が米国での</a:t>
            </a:r>
            <a:r>
              <a:rPr kumimoji="1" lang="en-US" altLang="ja-JP" sz="3857" b="1" dirty="0">
                <a:solidFill>
                  <a:schemeClr val="accent3">
                    <a:lumMod val="50000"/>
                  </a:schemeClr>
                </a:solidFill>
                <a:latin typeface="Meiryo UI" panose="020B0604030504040204" pitchFamily="50" charset="-128"/>
                <a:ea typeface="Meiryo UI" panose="020B0604030504040204" pitchFamily="50" charset="-128"/>
              </a:rPr>
              <a:t>DEI</a:t>
            </a:r>
            <a:r>
              <a:rPr kumimoji="1" lang="ja-JP" altLang="en-US" sz="3857" b="1" dirty="0">
                <a:solidFill>
                  <a:schemeClr val="accent3">
                    <a:lumMod val="50000"/>
                  </a:schemeClr>
                </a:solidFill>
                <a:latin typeface="Meiryo UI" panose="020B0604030504040204" pitchFamily="50" charset="-128"/>
                <a:ea typeface="Meiryo UI" panose="020B0604030504040204" pitchFamily="50" charset="-128"/>
              </a:rPr>
              <a:t>の方針一部見直し</a:t>
            </a:r>
          </a:p>
          <a:p>
            <a:endParaRPr kumimoji="1" lang="ja-JP" altLang="en-US" sz="3857" b="1" dirty="0">
              <a:solidFill>
                <a:srgbClr val="002060"/>
              </a:solidFill>
              <a:latin typeface="Meiryo UI" panose="020B0604030504040204" pitchFamily="50" charset="-128"/>
              <a:ea typeface="Meiryo UI" panose="020B0604030504040204" pitchFamily="50" charset="-128"/>
            </a:endParaRPr>
          </a:p>
          <a:p>
            <a:r>
              <a:rPr kumimoji="1" lang="ja-JP" altLang="en-US" sz="3857" b="1" dirty="0">
                <a:solidFill>
                  <a:srgbClr val="002060"/>
                </a:solidFill>
                <a:latin typeface="Meiryo UI" panose="020B0604030504040204" pitchFamily="50" charset="-128"/>
                <a:ea typeface="Meiryo UI" panose="020B0604030504040204" pitchFamily="50" charset="-128"/>
              </a:rPr>
              <a:t>　・アップルが反</a:t>
            </a:r>
            <a:r>
              <a:rPr kumimoji="1" lang="en-US" altLang="ja-JP" sz="3857" b="1" dirty="0">
                <a:solidFill>
                  <a:srgbClr val="002060"/>
                </a:solidFill>
                <a:latin typeface="Meiryo UI" panose="020B0604030504040204" pitchFamily="50" charset="-128"/>
                <a:ea typeface="Meiryo UI" panose="020B0604030504040204" pitchFamily="50" charset="-128"/>
              </a:rPr>
              <a:t>DEI</a:t>
            </a:r>
            <a:r>
              <a:rPr kumimoji="1" lang="ja-JP" altLang="en-US" sz="3857" b="1" dirty="0">
                <a:solidFill>
                  <a:srgbClr val="002060"/>
                </a:solidFill>
                <a:latin typeface="Meiryo UI" panose="020B0604030504040204" pitchFamily="50" charset="-128"/>
                <a:ea typeface="Meiryo UI" panose="020B0604030504040204" pitchFamily="50" charset="-128"/>
              </a:rPr>
              <a:t>の株主提案を否決し、</a:t>
            </a:r>
          </a:p>
          <a:p>
            <a:r>
              <a:rPr kumimoji="1" lang="ja-JP" altLang="en-US" sz="3857" b="1" dirty="0">
                <a:solidFill>
                  <a:srgbClr val="002060"/>
                </a:solidFill>
                <a:latin typeface="Meiryo UI" panose="020B0604030504040204" pitchFamily="50" charset="-128"/>
                <a:ea typeface="Meiryo UI" panose="020B0604030504040204" pitchFamily="50" charset="-128"/>
              </a:rPr>
              <a:t>　　ティム・クック</a:t>
            </a:r>
            <a:r>
              <a:rPr kumimoji="1" lang="en-US" altLang="ja-JP" sz="3857" b="1" dirty="0">
                <a:solidFill>
                  <a:srgbClr val="002060"/>
                </a:solidFill>
                <a:latin typeface="Meiryo UI" panose="020B0604030504040204" pitchFamily="50" charset="-128"/>
                <a:ea typeface="Meiryo UI" panose="020B0604030504040204" pitchFamily="50" charset="-128"/>
              </a:rPr>
              <a:t>CEO</a:t>
            </a:r>
            <a:r>
              <a:rPr kumimoji="1" lang="ja-JP" altLang="en-US" sz="3857" b="1" dirty="0">
                <a:solidFill>
                  <a:srgbClr val="002060"/>
                </a:solidFill>
                <a:latin typeface="Meiryo UI" panose="020B0604030504040204" pitchFamily="50" charset="-128"/>
                <a:ea typeface="Meiryo UI" panose="020B0604030504040204" pitchFamily="50" charset="-128"/>
              </a:rPr>
              <a:t>が多様性の文化の重要性表明</a:t>
            </a:r>
          </a:p>
          <a:p>
            <a:r>
              <a:rPr kumimoji="1" lang="ja-JP" altLang="en-US" sz="2000" b="1" dirty="0">
                <a:solidFill>
                  <a:srgbClr val="FFFF00"/>
                </a:solidFill>
                <a:latin typeface="Meiryo UI" panose="020B0604030504040204" pitchFamily="50" charset="-128"/>
                <a:ea typeface="Meiryo UI" panose="020B0604030504040204" pitchFamily="50" charset="-128"/>
              </a:rPr>
              <a:t>・</a:t>
            </a:r>
          </a:p>
          <a:p>
            <a:r>
              <a:rPr kumimoji="1" lang="ja-JP" altLang="en-US" sz="3857" dirty="0">
                <a:solidFill>
                  <a:srgbClr val="002060"/>
                </a:solidFill>
                <a:latin typeface="HGP創英角ｺﾞｼｯｸUB" panose="020B0900000000000000" pitchFamily="50" charset="-128"/>
                <a:ea typeface="HGP創英角ｺﾞｼｯｸUB" panose="020B0900000000000000" pitchFamily="50" charset="-128"/>
              </a:rPr>
              <a:t>　　</a:t>
            </a:r>
            <a:endParaRPr kumimoji="1" lang="en-US" altLang="ja-JP" sz="3857" dirty="0">
              <a:solidFill>
                <a:srgbClr val="002060"/>
              </a:solidFill>
              <a:latin typeface="HGP創英角ｺﾞｼｯｸUB" panose="020B0900000000000000" pitchFamily="50" charset="-128"/>
              <a:ea typeface="HGP創英角ｺﾞｼｯｸUB" panose="020B0900000000000000" pitchFamily="50" charset="-128"/>
            </a:endParaRPr>
          </a:p>
          <a:p>
            <a:r>
              <a:rPr kumimoji="1" lang="en-US" altLang="ja-JP" sz="3857" dirty="0">
                <a:solidFill>
                  <a:srgbClr val="002060"/>
                </a:solidFill>
                <a:latin typeface="HGP創英角ｺﾞｼｯｸUB" panose="020B0900000000000000" pitchFamily="50" charset="-128"/>
                <a:ea typeface="HGP創英角ｺﾞｼｯｸUB" panose="020B0900000000000000" pitchFamily="50" charset="-128"/>
              </a:rPr>
              <a:t>  </a:t>
            </a:r>
            <a:endParaRPr kumimoji="1" lang="ja-JP" altLang="en-US" sz="3857" dirty="0">
              <a:solidFill>
                <a:srgbClr val="002060"/>
              </a:solidFill>
              <a:latin typeface="HGP創英角ｺﾞｼｯｸUB" panose="020B0900000000000000" pitchFamily="50" charset="-128"/>
              <a:ea typeface="HGP創英角ｺﾞｼｯｸUB" panose="020B0900000000000000" pitchFamily="50" charset="-128"/>
            </a:endParaRPr>
          </a:p>
          <a:p>
            <a:endParaRPr kumimoji="1" lang="ja-JP" altLang="en-US" sz="3857" dirty="0">
              <a:solidFill>
                <a:schemeClr val="bg2">
                  <a:lumMod val="25000"/>
                </a:schemeClr>
              </a:solidFill>
              <a:latin typeface="HGP創英角ｺﾞｼｯｸUB" panose="020B0900000000000000" pitchFamily="50" charset="-128"/>
              <a:ea typeface="HGP創英角ｺﾞｼｯｸUB" panose="020B0900000000000000" pitchFamily="50" charset="-128"/>
            </a:endParaRPr>
          </a:p>
          <a:p>
            <a:endParaRPr kumimoji="1" lang="ja-JP" altLang="en-US" sz="3857"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3196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a:extLst>
            <a:ext uri="{FF2B5EF4-FFF2-40B4-BE49-F238E27FC236}">
              <a16:creationId xmlns:a16="http://schemas.microsoft.com/office/drawing/2014/main" id="{BDD96381-DB61-17EE-6D7B-5DD163EF888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1E7185F-7EBD-22DF-3AF4-D45CDEA3D0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3777F81C-3B5A-5503-AF37-D05F5887E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7A38D3D4-3CA8-B948-B769-2D17D622D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F4BB36FC-C8E1-2D56-7DA6-F702B25E31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1863481-1971-F0E5-AB8B-C86F4CAD28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2" name="正方形/長方形 1">
            <a:extLst>
              <a:ext uri="{FF2B5EF4-FFF2-40B4-BE49-F238E27FC236}">
                <a16:creationId xmlns:a16="http://schemas.microsoft.com/office/drawing/2014/main" id="{04C1E64F-DE4C-EA1F-3C0C-CAC732A0E10A}"/>
              </a:ext>
            </a:extLst>
          </p:cNvPr>
          <p:cNvSpPr/>
          <p:nvPr/>
        </p:nvSpPr>
        <p:spPr>
          <a:xfrm>
            <a:off x="374401" y="347400"/>
            <a:ext cx="11182028" cy="593280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p>
          <a:p>
            <a:endPar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endParaRPr>
          </a:p>
          <a:p>
            <a:endPar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r>
              <a:rPr kumimoji="1" lang="ja-JP" altLang="en-US" sz="3857" b="1" dirty="0">
                <a:solidFill>
                  <a:srgbClr val="002060"/>
                </a:solidFill>
                <a:latin typeface="Meiryo UI" panose="020B0604030504040204" pitchFamily="50" charset="-128"/>
                <a:ea typeface="Meiryo UI" panose="020B0604030504040204" pitchFamily="50" charset="-128"/>
              </a:rPr>
              <a:t>◎トランプの岩盤支持層である白人保守層からの</a:t>
            </a:r>
          </a:p>
          <a:p>
            <a:r>
              <a:rPr kumimoji="1" lang="ja-JP" altLang="en-US" sz="3857" b="1" dirty="0">
                <a:solidFill>
                  <a:srgbClr val="002060"/>
                </a:solidFill>
                <a:latin typeface="Meiryo UI" panose="020B0604030504040204" pitchFamily="50" charset="-128"/>
                <a:ea typeface="Meiryo UI" panose="020B0604030504040204" pitchFamily="50" charset="-128"/>
              </a:rPr>
              <a:t>　　 前バイデン政権の</a:t>
            </a:r>
            <a:r>
              <a:rPr kumimoji="1" lang="en-US" altLang="ja-JP" sz="3857" b="1" dirty="0">
                <a:solidFill>
                  <a:srgbClr val="002060"/>
                </a:solidFill>
                <a:latin typeface="Meiryo UI" panose="020B0604030504040204" pitchFamily="50" charset="-128"/>
                <a:ea typeface="Meiryo UI" panose="020B0604030504040204" pitchFamily="50" charset="-128"/>
              </a:rPr>
              <a:t>DEI</a:t>
            </a:r>
            <a:r>
              <a:rPr kumimoji="1" lang="ja-JP" altLang="en-US" sz="3857" b="1" dirty="0">
                <a:solidFill>
                  <a:srgbClr val="002060"/>
                </a:solidFill>
                <a:latin typeface="Meiryo UI" panose="020B0604030504040204" pitchFamily="50" charset="-128"/>
                <a:ea typeface="Meiryo UI" panose="020B0604030504040204" pitchFamily="50" charset="-128"/>
              </a:rPr>
              <a:t>プログラムの強制により</a:t>
            </a:r>
          </a:p>
          <a:p>
            <a:r>
              <a:rPr kumimoji="1" lang="ja-JP" altLang="en-US" sz="3857" b="1" dirty="0">
                <a:solidFill>
                  <a:srgbClr val="002060"/>
                </a:solidFill>
                <a:latin typeface="Meiryo UI" panose="020B0604030504040204" pitchFamily="50" charset="-128"/>
                <a:ea typeface="Meiryo UI" panose="020B0604030504040204" pitchFamily="50" charset="-128"/>
              </a:rPr>
              <a:t>　　 差別的な不平等つまり逆差別が起きていると</a:t>
            </a:r>
          </a:p>
          <a:p>
            <a:r>
              <a:rPr kumimoji="1" lang="ja-JP" altLang="en-US" sz="3857" b="1" dirty="0">
                <a:solidFill>
                  <a:srgbClr val="002060"/>
                </a:solidFill>
                <a:latin typeface="Meiryo UI" panose="020B0604030504040204" pitchFamily="50" charset="-128"/>
                <a:ea typeface="Meiryo UI" panose="020B0604030504040204" pitchFamily="50" charset="-128"/>
              </a:rPr>
              <a:t>　　 いう主張による反</a:t>
            </a:r>
            <a:r>
              <a:rPr kumimoji="1" lang="en-US" altLang="ja-JP" sz="3857" b="1" dirty="0">
                <a:solidFill>
                  <a:srgbClr val="002060"/>
                </a:solidFill>
                <a:latin typeface="Meiryo UI" panose="020B0604030504040204" pitchFamily="50" charset="-128"/>
                <a:ea typeface="Meiryo UI" panose="020B0604030504040204" pitchFamily="50" charset="-128"/>
              </a:rPr>
              <a:t>DEI</a:t>
            </a:r>
            <a:endParaRPr kumimoji="1" lang="ja-JP" altLang="en-US" sz="3857" b="1" dirty="0">
              <a:solidFill>
                <a:srgbClr val="002060"/>
              </a:solidFill>
              <a:latin typeface="Meiryo UI" panose="020B0604030504040204" pitchFamily="50" charset="-128"/>
              <a:ea typeface="Meiryo UI" panose="020B0604030504040204" pitchFamily="50" charset="-128"/>
            </a:endParaRPr>
          </a:p>
          <a:p>
            <a:r>
              <a:rPr kumimoji="1" lang="ja-JP" altLang="en-US" sz="2000" b="1" dirty="0">
                <a:solidFill>
                  <a:schemeClr val="accent5">
                    <a:lumMod val="40000"/>
                    <a:lumOff val="60000"/>
                  </a:schemeClr>
                </a:solidFill>
                <a:latin typeface="Meiryo UI" panose="020B0604030504040204" pitchFamily="50" charset="-128"/>
                <a:ea typeface="Meiryo UI" panose="020B0604030504040204" pitchFamily="50" charset="-128"/>
              </a:rPr>
              <a:t>・</a:t>
            </a: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ja-JP" altLang="en-US" sz="3857" b="1" dirty="0">
                <a:solidFill>
                  <a:srgbClr val="C00000"/>
                </a:solidFill>
                <a:latin typeface="Meiryo UI" panose="020B0604030504040204" pitchFamily="50" charset="-128"/>
                <a:ea typeface="Meiryo UI" panose="020B0604030504040204" pitchFamily="50" charset="-128"/>
              </a:rPr>
              <a:t>◎例えば、大学や企業での採用において、一定の　</a:t>
            </a:r>
          </a:p>
          <a:p>
            <a:r>
              <a:rPr kumimoji="1" lang="ja-JP" altLang="en-US" sz="3857" b="1" dirty="0">
                <a:solidFill>
                  <a:srgbClr val="C00000"/>
                </a:solidFill>
                <a:latin typeface="Meiryo UI" panose="020B0604030504040204" pitchFamily="50" charset="-128"/>
                <a:ea typeface="Meiryo UI" panose="020B0604030504040204" pitchFamily="50" charset="-128"/>
              </a:rPr>
              <a:t>　　　人種や性別などのマイノリティー</a:t>
            </a:r>
            <a:r>
              <a:rPr kumimoji="1" lang="en-US" altLang="ja-JP" sz="3857" b="1" dirty="0">
                <a:solidFill>
                  <a:srgbClr val="C00000"/>
                </a:solidFill>
                <a:latin typeface="Meiryo UI" panose="020B0604030504040204" pitchFamily="50" charset="-128"/>
                <a:ea typeface="Meiryo UI" panose="020B0604030504040204" pitchFamily="50" charset="-128"/>
              </a:rPr>
              <a:t>(</a:t>
            </a:r>
            <a:r>
              <a:rPr kumimoji="1" lang="ja-JP" altLang="en-US" sz="3857" b="1" dirty="0">
                <a:solidFill>
                  <a:srgbClr val="C00000"/>
                </a:solidFill>
                <a:latin typeface="Meiryo UI" panose="020B0604030504040204" pitchFamily="50" charset="-128"/>
                <a:ea typeface="Meiryo UI" panose="020B0604030504040204" pitchFamily="50" charset="-128"/>
              </a:rPr>
              <a:t>少数派</a:t>
            </a:r>
            <a:r>
              <a:rPr kumimoji="1" lang="en-US" altLang="ja-JP" sz="3857" b="1" dirty="0">
                <a:solidFill>
                  <a:srgbClr val="C00000"/>
                </a:solidFill>
                <a:latin typeface="Meiryo UI" panose="020B0604030504040204" pitchFamily="50" charset="-128"/>
                <a:ea typeface="Meiryo UI" panose="020B0604030504040204" pitchFamily="50" charset="-128"/>
              </a:rPr>
              <a:t>)</a:t>
            </a:r>
            <a:r>
              <a:rPr kumimoji="1" lang="ja-JP" altLang="en-US" sz="3857" b="1" dirty="0">
                <a:solidFill>
                  <a:srgbClr val="C00000"/>
                </a:solidFill>
                <a:latin typeface="Meiryo UI" panose="020B0604030504040204" pitchFamily="50" charset="-128"/>
                <a:ea typeface="Meiryo UI" panose="020B0604030504040204" pitchFamily="50" charset="-128"/>
              </a:rPr>
              <a:t>に割り</a:t>
            </a:r>
          </a:p>
          <a:p>
            <a:r>
              <a:rPr kumimoji="1" lang="ja-JP" altLang="en-US" sz="3857" b="1" dirty="0">
                <a:solidFill>
                  <a:srgbClr val="C00000"/>
                </a:solidFill>
                <a:latin typeface="Meiryo UI" panose="020B0604030504040204" pitchFamily="50" charset="-128"/>
                <a:ea typeface="Meiryo UI" panose="020B0604030504040204" pitchFamily="50" charset="-128"/>
              </a:rPr>
              <a:t>　　　当てるなどのクオータ性の導入は逆差別という主</a:t>
            </a:r>
          </a:p>
          <a:p>
            <a:r>
              <a:rPr kumimoji="1" lang="ja-JP" altLang="en-US" sz="3857" b="1" dirty="0">
                <a:solidFill>
                  <a:srgbClr val="C00000"/>
                </a:solidFill>
                <a:latin typeface="Meiryo UI" panose="020B0604030504040204" pitchFamily="50" charset="-128"/>
                <a:ea typeface="Meiryo UI" panose="020B0604030504040204" pitchFamily="50" charset="-128"/>
              </a:rPr>
              <a:t>　　　張。公平性に反対して、平等性を求める動き</a:t>
            </a:r>
            <a:endParaRPr kumimoji="1" lang="en-US" altLang="ja-JP" sz="3857" b="1" dirty="0">
              <a:solidFill>
                <a:srgbClr val="C00000"/>
              </a:solidFill>
              <a:latin typeface="Meiryo UI" panose="020B0604030504040204" pitchFamily="50" charset="-128"/>
              <a:ea typeface="Meiryo UI" panose="020B0604030504040204" pitchFamily="50" charset="-128"/>
            </a:endParaRPr>
          </a:p>
          <a:p>
            <a:r>
              <a:rPr kumimoji="1" lang="en-US" altLang="ja-JP" sz="3857" b="1" dirty="0">
                <a:solidFill>
                  <a:srgbClr val="002060"/>
                </a:solidFill>
                <a:latin typeface="Meiryo UI" panose="020B0604030504040204" pitchFamily="50" charset="-128"/>
                <a:ea typeface="Meiryo UI" panose="020B0604030504040204" pitchFamily="50" charset="-128"/>
              </a:rPr>
              <a:t>  </a:t>
            </a:r>
            <a:endParaRPr kumimoji="1" lang="ja-JP" altLang="en-US" sz="3857" b="1" dirty="0">
              <a:solidFill>
                <a:srgbClr val="002060"/>
              </a:solidFill>
              <a:latin typeface="Meiryo UI" panose="020B0604030504040204" pitchFamily="50" charset="-128"/>
              <a:ea typeface="Meiryo UI" panose="020B0604030504040204" pitchFamily="50" charset="-128"/>
            </a:endParaRPr>
          </a:p>
          <a:p>
            <a:endParaRPr kumimoji="1" lang="ja-JP" altLang="en-US" sz="3857" dirty="0">
              <a:solidFill>
                <a:schemeClr val="bg2">
                  <a:lumMod val="25000"/>
                </a:schemeClr>
              </a:solidFill>
              <a:latin typeface="HGP創英角ｺﾞｼｯｸUB" panose="020B0900000000000000" pitchFamily="50" charset="-128"/>
              <a:ea typeface="HGP創英角ｺﾞｼｯｸUB" panose="020B0900000000000000" pitchFamily="50" charset="-128"/>
            </a:endParaRPr>
          </a:p>
          <a:p>
            <a:endParaRPr kumimoji="1" lang="ja-JP" altLang="en-US" sz="3857"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499018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98A4-CB28-1A1F-8B70-B4C5D894304D}"/>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F9A3695E-BE91-488C-FD82-68E2B0E553BF}"/>
              </a:ext>
            </a:extLst>
          </p:cNvPr>
          <p:cNvPicPr>
            <a:picLocks noChangeAspect="1"/>
          </p:cNvPicPr>
          <p:nvPr/>
        </p:nvPicPr>
        <p:blipFill>
          <a:blip r:embed="rId3"/>
          <a:stretch>
            <a:fillRect/>
          </a:stretch>
        </p:blipFill>
        <p:spPr>
          <a:xfrm>
            <a:off x="-23166" y="0"/>
            <a:ext cx="12203593" cy="6858000"/>
          </a:xfrm>
          <a:prstGeom prst="rect">
            <a:avLst/>
          </a:prstGeom>
        </p:spPr>
      </p:pic>
      <p:pic>
        <p:nvPicPr>
          <p:cNvPr id="3" name="図 2" descr="部屋, 寝室 が含まれている画像&#10;&#10;自動的に生成された説明">
            <a:extLst>
              <a:ext uri="{FF2B5EF4-FFF2-40B4-BE49-F238E27FC236}">
                <a16:creationId xmlns:a16="http://schemas.microsoft.com/office/drawing/2014/main" id="{3CC93AFC-F12D-4818-EB06-212590AFA5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63300" y="501712"/>
            <a:ext cx="9821197" cy="4020123"/>
          </a:xfrm>
          <a:prstGeom prst="rect">
            <a:avLst/>
          </a:prstGeom>
          <a:ln w="228600" cap="sq" cmpd="thickThin">
            <a:solidFill>
              <a:srgbClr val="000000"/>
            </a:solidFill>
            <a:prstDash val="solid"/>
            <a:miter lim="800000"/>
          </a:ln>
          <a:effectLst>
            <a:innerShdw blurRad="76200">
              <a:srgbClr val="000000"/>
            </a:innerShdw>
          </a:effectLst>
        </p:spPr>
      </p:pic>
      <p:sp>
        <p:nvSpPr>
          <p:cNvPr id="4" name="正方形/長方形 3">
            <a:extLst>
              <a:ext uri="{FF2B5EF4-FFF2-40B4-BE49-F238E27FC236}">
                <a16:creationId xmlns:a16="http://schemas.microsoft.com/office/drawing/2014/main" id="{6310C698-7237-759B-5EB5-B9D302814C44}"/>
              </a:ext>
            </a:extLst>
          </p:cNvPr>
          <p:cNvSpPr/>
          <p:nvPr/>
        </p:nvSpPr>
        <p:spPr>
          <a:xfrm>
            <a:off x="6365631" y="4718538"/>
            <a:ext cx="4882661" cy="136263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a:solidFill>
                  <a:srgbClr val="FFFF00"/>
                </a:solidFill>
                <a:latin typeface="Meiryo UI" panose="020B0604030504040204" pitchFamily="50" charset="-128"/>
                <a:ea typeface="Meiryo UI" panose="020B0604030504040204" pitchFamily="50" charset="-128"/>
              </a:rPr>
              <a:t>それぞれに必要なものを提供</a:t>
            </a:r>
          </a:p>
        </p:txBody>
      </p:sp>
      <p:sp>
        <p:nvSpPr>
          <p:cNvPr id="5" name="正方形/長方形 4">
            <a:extLst>
              <a:ext uri="{FF2B5EF4-FFF2-40B4-BE49-F238E27FC236}">
                <a16:creationId xmlns:a16="http://schemas.microsoft.com/office/drawing/2014/main" id="{1E3825AD-A621-BC2A-DCB6-13D657BBC80F}"/>
              </a:ext>
            </a:extLst>
          </p:cNvPr>
          <p:cNvSpPr/>
          <p:nvPr/>
        </p:nvSpPr>
        <p:spPr>
          <a:xfrm>
            <a:off x="1414637" y="3692769"/>
            <a:ext cx="4768560" cy="801189"/>
          </a:xfrm>
          <a:prstGeom prst="rect">
            <a:avLst/>
          </a:prstGeom>
          <a:solidFill>
            <a:srgbClr val="FAD4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a:p>
            <a:pPr algn="ctr"/>
            <a:r>
              <a:rPr kumimoji="1" lang="en-US" altLang="ja-JP" sz="3600" b="1" dirty="0">
                <a:solidFill>
                  <a:srgbClr val="002060"/>
                </a:solidFill>
                <a:latin typeface="Meiryo UI" panose="020B0604030504040204" pitchFamily="50" charset="-128"/>
                <a:ea typeface="Meiryo UI" panose="020B0604030504040204" pitchFamily="50" charset="-128"/>
              </a:rPr>
              <a:t>Equality  (</a:t>
            </a:r>
            <a:r>
              <a:rPr kumimoji="1" lang="ja-JP" altLang="en-US" sz="3600" b="1" dirty="0">
                <a:solidFill>
                  <a:srgbClr val="002060"/>
                </a:solidFill>
                <a:latin typeface="Meiryo UI" panose="020B0604030504040204" pitchFamily="50" charset="-128"/>
                <a:ea typeface="Meiryo UI" panose="020B0604030504040204" pitchFamily="50" charset="-128"/>
              </a:rPr>
              <a:t>平等</a:t>
            </a:r>
            <a:r>
              <a:rPr kumimoji="1" lang="en-US" altLang="ja-JP" sz="3600" b="1" dirty="0">
                <a:solidFill>
                  <a:srgbClr val="002060"/>
                </a:solidFill>
                <a:latin typeface="Meiryo UI" panose="020B0604030504040204" pitchFamily="50" charset="-128"/>
                <a:ea typeface="Meiryo UI" panose="020B0604030504040204" pitchFamily="50" charset="-128"/>
              </a:rPr>
              <a:t>)</a:t>
            </a:r>
          </a:p>
          <a:p>
            <a:r>
              <a:rPr kumimoji="1" lang="ja-JP" altLang="en-US" sz="1600" b="1" dirty="0">
                <a:solidFill>
                  <a:srgbClr val="002060"/>
                </a:solidFill>
                <a:latin typeface="Meiryo UI" panose="020B0604030504040204" pitchFamily="50" charset="-128"/>
                <a:ea typeface="Meiryo UI" panose="020B0604030504040204" pitchFamily="50" charset="-128"/>
              </a:rPr>
              <a:t>・</a:t>
            </a:r>
            <a:endParaRPr kumimoji="1" lang="en-US" altLang="ja-JP" sz="1600" b="1" dirty="0">
              <a:solidFill>
                <a:srgbClr val="002060"/>
              </a:solidFill>
              <a:latin typeface="Meiryo UI" panose="020B0604030504040204" pitchFamily="50" charset="-128"/>
              <a:ea typeface="Meiryo UI" panose="020B0604030504040204" pitchFamily="50" charset="-128"/>
            </a:endParaRPr>
          </a:p>
          <a:p>
            <a:endParaRPr kumimoji="1" lang="ja-JP" altLang="en-US" sz="3600" b="1" dirty="0">
              <a:solidFill>
                <a:schemeClr val="accent1">
                  <a:lumMod val="40000"/>
                  <a:lumOff val="60000"/>
                </a:schemeClr>
              </a:solidFill>
              <a:latin typeface="Meiryo UI" panose="020B0604030504040204" pitchFamily="50" charset="-128"/>
              <a:ea typeface="Meiryo UI" panose="020B0604030504040204" pitchFamily="50" charset="-128"/>
            </a:endParaRPr>
          </a:p>
        </p:txBody>
      </p:sp>
      <p:sp>
        <p:nvSpPr>
          <p:cNvPr id="7" name="スクロール: 横 6">
            <a:extLst>
              <a:ext uri="{FF2B5EF4-FFF2-40B4-BE49-F238E27FC236}">
                <a16:creationId xmlns:a16="http://schemas.microsoft.com/office/drawing/2014/main" id="{232E47CB-ADFA-026A-71AE-8E13868BBA24}"/>
              </a:ext>
            </a:extLst>
          </p:cNvPr>
          <p:cNvSpPr/>
          <p:nvPr/>
        </p:nvSpPr>
        <p:spPr>
          <a:xfrm>
            <a:off x="1363300" y="6180191"/>
            <a:ext cx="1004119" cy="438665"/>
          </a:xfrm>
          <a:prstGeom prst="horizontalScroll">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2060"/>
                </a:solidFill>
                <a:latin typeface="Meiryo UI" panose="020B0604030504040204" pitchFamily="50" charset="-128"/>
                <a:ea typeface="Meiryo UI" panose="020B0604030504040204" pitchFamily="50" charset="-128"/>
              </a:rPr>
              <a:t>出典</a:t>
            </a:r>
            <a:r>
              <a:rPr kumimoji="1" lang="ja-JP" altLang="en-US" sz="2400" b="1" dirty="0">
                <a:solidFill>
                  <a:srgbClr val="26292F"/>
                </a:solidFill>
                <a:latin typeface="Meiryo UI" panose="020B0604030504040204" pitchFamily="50" charset="-128"/>
                <a:ea typeface="Meiryo UI" panose="020B0604030504040204" pitchFamily="50" charset="-128"/>
              </a:rPr>
              <a:t> </a:t>
            </a:r>
          </a:p>
        </p:txBody>
      </p:sp>
      <p:sp>
        <p:nvSpPr>
          <p:cNvPr id="8" name="コンテンツ プレースホルダー 2">
            <a:extLst>
              <a:ext uri="{FF2B5EF4-FFF2-40B4-BE49-F238E27FC236}">
                <a16:creationId xmlns:a16="http://schemas.microsoft.com/office/drawing/2014/main" id="{F23C78EC-763C-7019-A45F-D8214EDB581B}"/>
              </a:ext>
            </a:extLst>
          </p:cNvPr>
          <p:cNvSpPr txBox="1">
            <a:spLocks/>
          </p:cNvSpPr>
          <p:nvPr/>
        </p:nvSpPr>
        <p:spPr>
          <a:xfrm>
            <a:off x="2367419" y="6180192"/>
            <a:ext cx="9507254" cy="438665"/>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a:solidFill>
                  <a:schemeClr val="bg1"/>
                </a:solidFill>
                <a:latin typeface="Meiryo UI" panose="020B0604030504040204" pitchFamily="50" charset="-128"/>
                <a:ea typeface="Meiryo UI" panose="020B0604030504040204" pitchFamily="50" charset="-128"/>
              </a:rPr>
              <a:t>(Independent Sector</a:t>
            </a:r>
            <a:r>
              <a:rPr lang="ja-JP" altLang="en-US" sz="2000" b="1" dirty="0">
                <a:solidFill>
                  <a:schemeClr val="bg1"/>
                </a:solidFill>
                <a:latin typeface="Meiryo UI" panose="020B0604030504040204" pitchFamily="50" charset="-128"/>
                <a:ea typeface="Meiryo UI" panose="020B0604030504040204" pitchFamily="50" charset="-128"/>
              </a:rPr>
              <a:t>゛</a:t>
            </a:r>
            <a:r>
              <a:rPr lang="en-US" altLang="ja-JP" sz="2000" b="1" dirty="0">
                <a:solidFill>
                  <a:schemeClr val="bg1"/>
                </a:solidFill>
                <a:latin typeface="Meiryo UI" panose="020B0604030504040204" pitchFamily="50" charset="-128"/>
                <a:ea typeface="Meiryo UI" panose="020B0604030504040204" pitchFamily="50" charset="-128"/>
              </a:rPr>
              <a:t>Why </a:t>
            </a:r>
            <a:r>
              <a:rPr lang="en-US" altLang="ja-JP" sz="2000" b="1" dirty="0" err="1">
                <a:solidFill>
                  <a:schemeClr val="bg1"/>
                </a:solidFill>
                <a:latin typeface="Meiryo UI" panose="020B0604030504040204" pitchFamily="50" charset="-128"/>
                <a:ea typeface="Meiryo UI" panose="020B0604030504040204" pitchFamily="50" charset="-128"/>
              </a:rPr>
              <a:t>Divercity,Equity,and</a:t>
            </a:r>
            <a:r>
              <a:rPr lang="en-US" altLang="ja-JP" sz="2000" b="1" dirty="0">
                <a:solidFill>
                  <a:schemeClr val="bg1"/>
                </a:solidFill>
                <a:latin typeface="Meiryo UI" panose="020B0604030504040204" pitchFamily="50" charset="-128"/>
                <a:ea typeface="Meiryo UI" panose="020B0604030504040204" pitchFamily="50" charset="-128"/>
              </a:rPr>
              <a:t> Inclusion Matter”)</a:t>
            </a:r>
            <a:r>
              <a:rPr lang="ja-JP" altLang="en-US" sz="2000" b="1" dirty="0">
                <a:solidFill>
                  <a:schemeClr val="bg1"/>
                </a:solidFill>
                <a:latin typeface="Meiryo UI" panose="020B0604030504040204" pitchFamily="50" charset="-128"/>
                <a:ea typeface="Meiryo UI" panose="020B0604030504040204" pitchFamily="50" charset="-128"/>
              </a:rPr>
              <a:t> </a:t>
            </a:r>
          </a:p>
        </p:txBody>
      </p:sp>
      <p:sp>
        <p:nvSpPr>
          <p:cNvPr id="10" name="正方形/長方形 9">
            <a:extLst>
              <a:ext uri="{FF2B5EF4-FFF2-40B4-BE49-F238E27FC236}">
                <a16:creationId xmlns:a16="http://schemas.microsoft.com/office/drawing/2014/main" id="{24D481DD-D074-00F3-D3A4-75BC1422F602}"/>
              </a:ext>
            </a:extLst>
          </p:cNvPr>
          <p:cNvSpPr/>
          <p:nvPr/>
        </p:nvSpPr>
        <p:spPr>
          <a:xfrm>
            <a:off x="6301837" y="3736990"/>
            <a:ext cx="4882660" cy="71274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b="1" dirty="0">
              <a:solidFill>
                <a:srgbClr val="F2A6F4"/>
              </a:solidFill>
              <a:latin typeface="Meiryo UI" panose="020B0604030504040204" pitchFamily="50" charset="-128"/>
              <a:ea typeface="Meiryo UI" panose="020B0604030504040204" pitchFamily="50" charset="-128"/>
            </a:endParaRPr>
          </a:p>
          <a:p>
            <a:pPr algn="ctr"/>
            <a:r>
              <a:rPr kumimoji="1" lang="en-US" altLang="ja-JP" sz="3600" b="1" dirty="0">
                <a:solidFill>
                  <a:schemeClr val="accent4">
                    <a:lumMod val="50000"/>
                  </a:schemeClr>
                </a:solidFill>
                <a:latin typeface="Meiryo UI" panose="020B0604030504040204" pitchFamily="50" charset="-128"/>
                <a:ea typeface="Meiryo UI" panose="020B0604030504040204" pitchFamily="50" charset="-128"/>
              </a:rPr>
              <a:t>Equity  (</a:t>
            </a:r>
            <a:r>
              <a:rPr kumimoji="1" lang="ja-JP" altLang="en-US" sz="3600" b="1" dirty="0">
                <a:solidFill>
                  <a:schemeClr val="accent4">
                    <a:lumMod val="50000"/>
                  </a:schemeClr>
                </a:solidFill>
                <a:latin typeface="Meiryo UI" panose="020B0604030504040204" pitchFamily="50" charset="-128"/>
                <a:ea typeface="Meiryo UI" panose="020B0604030504040204" pitchFamily="50" charset="-128"/>
              </a:rPr>
              <a:t>公平</a:t>
            </a:r>
            <a:r>
              <a:rPr kumimoji="1" lang="en-US" altLang="ja-JP" sz="3600" b="1" dirty="0">
                <a:solidFill>
                  <a:schemeClr val="accent4">
                    <a:lumMod val="50000"/>
                  </a:schemeClr>
                </a:solidFill>
                <a:latin typeface="Meiryo UI" panose="020B0604030504040204" pitchFamily="50" charset="-128"/>
                <a:ea typeface="Meiryo UI" panose="020B0604030504040204" pitchFamily="50" charset="-128"/>
              </a:rPr>
              <a:t>)</a:t>
            </a:r>
          </a:p>
          <a:p>
            <a:r>
              <a:rPr kumimoji="1" lang="ja-JP" altLang="en-US" sz="1600" b="1" dirty="0">
                <a:solidFill>
                  <a:schemeClr val="accent4">
                    <a:lumMod val="50000"/>
                  </a:schemeClr>
                </a:solidFill>
                <a:latin typeface="Meiryo UI" panose="020B0604030504040204" pitchFamily="50" charset="-128"/>
                <a:ea typeface="Meiryo UI" panose="020B0604030504040204" pitchFamily="50" charset="-128"/>
              </a:rPr>
              <a:t>・</a:t>
            </a:r>
            <a:endParaRPr kumimoji="1" lang="en-US" altLang="ja-JP" sz="1600" b="1" dirty="0">
              <a:solidFill>
                <a:schemeClr val="accent4">
                  <a:lumMod val="50000"/>
                </a:schemeClr>
              </a:solidFill>
              <a:latin typeface="Meiryo UI" panose="020B0604030504040204" pitchFamily="50" charset="-128"/>
              <a:ea typeface="Meiryo UI" panose="020B0604030504040204" pitchFamily="50" charset="-128"/>
            </a:endParaRPr>
          </a:p>
          <a:p>
            <a:endParaRPr kumimoji="1" lang="ja-JP" altLang="en-US" sz="3600" b="1" dirty="0">
              <a:solidFill>
                <a:srgbClr val="F2A6F4"/>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9FBAA804-6855-D191-F64E-8934894E8FBC}"/>
              </a:ext>
            </a:extLst>
          </p:cNvPr>
          <p:cNvSpPr/>
          <p:nvPr/>
        </p:nvSpPr>
        <p:spPr>
          <a:xfrm>
            <a:off x="1363300" y="4718538"/>
            <a:ext cx="4812029" cy="1362630"/>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rgbClr val="002060"/>
                </a:solidFill>
                <a:latin typeface="Meiryo UI" panose="020B0604030504040204" pitchFamily="50" charset="-128"/>
                <a:ea typeface="Meiryo UI" panose="020B0604030504040204" pitchFamily="50" charset="-128"/>
              </a:rPr>
              <a:t>全ての人に同様に与える</a:t>
            </a:r>
          </a:p>
        </p:txBody>
      </p:sp>
    </p:spTree>
    <p:extLst>
      <p:ext uri="{BB962C8B-B14F-4D97-AF65-F5344CB8AC3E}">
        <p14:creationId xmlns:p14="http://schemas.microsoft.com/office/powerpoint/2010/main" val="28896947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a:extLst>
            <a:ext uri="{FF2B5EF4-FFF2-40B4-BE49-F238E27FC236}">
              <a16:creationId xmlns:a16="http://schemas.microsoft.com/office/drawing/2014/main" id="{58CEDAC3-A287-B040-3DF3-45E034E7A14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80ED5E0-173E-DB81-39F1-0488DFCBB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24549096-E949-AF63-8EE8-4A6CF87AC4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3CBB83DE-A602-904B-4E65-503F7AE9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9CCCC25-0C15-60BD-2AE0-B4F52D00BC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737B461-08FE-E04A-EB9E-7DCA2D74E8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6" name="正方形/長方形 5">
            <a:extLst>
              <a:ext uri="{FF2B5EF4-FFF2-40B4-BE49-F238E27FC236}">
                <a16:creationId xmlns:a16="http://schemas.microsoft.com/office/drawing/2014/main" id="{5D563818-7D7C-2225-D766-A6F22388D070}"/>
              </a:ext>
            </a:extLst>
          </p:cNvPr>
          <p:cNvSpPr/>
          <p:nvPr/>
        </p:nvSpPr>
        <p:spPr>
          <a:xfrm>
            <a:off x="295201" y="264600"/>
            <a:ext cx="11412000" cy="6328800"/>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p>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p>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r>
              <a:rPr kumimoji="1" lang="ja-JP" altLang="en-US" sz="3857" dirty="0">
                <a:solidFill>
                  <a:srgbClr val="FFFF00"/>
                </a:solidFill>
                <a:latin typeface="HGP創英角ｺﾞｼｯｸUB" panose="020B0900000000000000" pitchFamily="50" charset="-128"/>
                <a:ea typeface="HGP創英角ｺﾞｼｯｸUB" panose="020B0900000000000000" pitchFamily="50" charset="-128"/>
              </a:rPr>
              <a:t>　</a:t>
            </a:r>
          </a:p>
          <a:p>
            <a:endParaRPr kumimoji="1" lang="ja-JP" altLang="en-US" sz="3857" u="sng"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ja-JP" altLang="en-US" sz="3857" dirty="0">
                <a:solidFill>
                  <a:srgbClr val="FFFF00"/>
                </a:solidFill>
                <a:latin typeface="HGP創英角ｺﾞｼｯｸUB" panose="020B0900000000000000" pitchFamily="50" charset="-128"/>
                <a:ea typeface="HGP創英角ｺﾞｼｯｸUB" panose="020B0900000000000000" pitchFamily="50" charset="-128"/>
              </a:rPr>
              <a:t>　　　　</a:t>
            </a:r>
          </a:p>
          <a:p>
            <a:endParaRPr kumimoji="1" lang="ja-JP" altLang="en-US" sz="3857" b="1" u="sng"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r>
              <a:rPr kumimoji="1" lang="ja-JP" altLang="en-US" sz="5400" b="1" u="sng" dirty="0">
                <a:solidFill>
                  <a:srgbClr val="C00000"/>
                </a:solidFill>
                <a:latin typeface="Meiryo UI" panose="020B0604030504040204" pitchFamily="50" charset="-128"/>
                <a:ea typeface="Meiryo UI" panose="020B0604030504040204" pitchFamily="50" charset="-128"/>
              </a:rPr>
              <a:t>グーグルの</a:t>
            </a:r>
            <a:r>
              <a:rPr kumimoji="1" lang="en-US" altLang="ja-JP" sz="5400" b="1" u="sng" dirty="0">
                <a:solidFill>
                  <a:srgbClr val="C00000"/>
                </a:solidFill>
                <a:latin typeface="Meiryo UI" panose="020B0604030504040204" pitchFamily="50" charset="-128"/>
                <a:ea typeface="Meiryo UI" panose="020B0604030504040204" pitchFamily="50" charset="-128"/>
              </a:rPr>
              <a:t>DEI</a:t>
            </a:r>
            <a:r>
              <a:rPr kumimoji="1" lang="ja-JP" altLang="en-US" sz="5400" b="1" u="sng" dirty="0">
                <a:solidFill>
                  <a:srgbClr val="C00000"/>
                </a:solidFill>
                <a:latin typeface="Meiryo UI" panose="020B0604030504040204" pitchFamily="50" charset="-128"/>
                <a:ea typeface="Meiryo UI" panose="020B0604030504040204" pitchFamily="50" charset="-128"/>
              </a:rPr>
              <a:t>施策の見直し</a:t>
            </a:r>
          </a:p>
          <a:p>
            <a:r>
              <a:rPr kumimoji="1" lang="ja-JP" altLang="en-US" sz="4000" b="1" dirty="0">
                <a:solidFill>
                  <a:schemeClr val="bg2">
                    <a:lumMod val="90000"/>
                  </a:schemeClr>
                </a:solidFill>
                <a:latin typeface="Meiryo UI" panose="020B0604030504040204" pitchFamily="50" charset="-128"/>
                <a:ea typeface="Meiryo UI" panose="020B0604030504040204" pitchFamily="50" charset="-128"/>
              </a:rPr>
              <a:t>・</a:t>
            </a: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ja-JP" altLang="en-US" sz="3857" b="1" dirty="0">
                <a:solidFill>
                  <a:srgbClr val="7030A0"/>
                </a:solidFill>
                <a:latin typeface="Meiryo UI" panose="020B0604030504040204" pitchFamily="50" charset="-128"/>
                <a:ea typeface="Meiryo UI" panose="020B0604030504040204" pitchFamily="50" charset="-128"/>
              </a:rPr>
              <a:t>・</a:t>
            </a:r>
            <a:r>
              <a:rPr kumimoji="1" lang="en-US" altLang="ja-JP" sz="4800" b="1" dirty="0">
                <a:solidFill>
                  <a:srgbClr val="7030A0"/>
                </a:solidFill>
                <a:latin typeface="Meiryo UI" panose="020B0604030504040204" pitchFamily="50" charset="-128"/>
                <a:ea typeface="Meiryo UI" panose="020B0604030504040204" pitchFamily="50" charset="-128"/>
              </a:rPr>
              <a:t>DEI</a:t>
            </a:r>
            <a:r>
              <a:rPr kumimoji="1" lang="ja-JP" altLang="en-US" sz="4800" b="1" dirty="0">
                <a:solidFill>
                  <a:srgbClr val="7030A0"/>
                </a:solidFill>
                <a:latin typeface="Meiryo UI" panose="020B0604030504040204" pitchFamily="50" charset="-128"/>
                <a:ea typeface="Meiryo UI" panose="020B0604030504040204" pitchFamily="50" charset="-128"/>
              </a:rPr>
              <a:t>に基づく採用目標の廃止</a:t>
            </a:r>
          </a:p>
          <a:p>
            <a:r>
              <a:rPr kumimoji="1" lang="ja-JP" altLang="en-US" sz="4800" b="1" dirty="0">
                <a:solidFill>
                  <a:schemeClr val="bg2">
                    <a:lumMod val="90000"/>
                  </a:schemeClr>
                </a:solidFill>
                <a:latin typeface="Meiryo UI" panose="020B0604030504040204" pitchFamily="50" charset="-128"/>
                <a:ea typeface="Meiryo UI" panose="020B0604030504040204" pitchFamily="50" charset="-128"/>
              </a:rPr>
              <a:t>・</a:t>
            </a:r>
          </a:p>
          <a:p>
            <a:r>
              <a:rPr kumimoji="1" lang="ja-JP" altLang="en-US" sz="4800" b="1" dirty="0">
                <a:solidFill>
                  <a:schemeClr val="accent5">
                    <a:lumMod val="75000"/>
                  </a:schemeClr>
                </a:solidFill>
                <a:latin typeface="Meiryo UI" panose="020B0604030504040204" pitchFamily="50" charset="-128"/>
                <a:ea typeface="Meiryo UI" panose="020B0604030504040204" pitchFamily="50" charset="-128"/>
              </a:rPr>
              <a:t>　</a:t>
            </a:r>
            <a:r>
              <a:rPr kumimoji="1" lang="ja-JP" altLang="en-US" sz="4800" b="1" dirty="0">
                <a:solidFill>
                  <a:srgbClr val="002060"/>
                </a:solidFill>
                <a:latin typeface="Meiryo UI" panose="020B0604030504040204" pitchFamily="50" charset="-128"/>
                <a:ea typeface="Meiryo UI" panose="020B0604030504040204" pitchFamily="50" charset="-128"/>
              </a:rPr>
              <a:t>・少数派の従業員の採用に関する</a:t>
            </a:r>
          </a:p>
          <a:p>
            <a:r>
              <a:rPr kumimoji="1" lang="ja-JP" altLang="en-US" sz="4800" b="1" dirty="0">
                <a:solidFill>
                  <a:srgbClr val="002060"/>
                </a:solidFill>
                <a:latin typeface="Meiryo UI" panose="020B0604030504040204" pitchFamily="50" charset="-128"/>
                <a:ea typeface="Meiryo UI" panose="020B0604030504040204" pitchFamily="50" charset="-128"/>
              </a:rPr>
              <a:t>　　　　　　　　　数値目標を段階的に撤廃</a:t>
            </a:r>
          </a:p>
          <a:p>
            <a:r>
              <a:rPr kumimoji="1" lang="ja-JP" altLang="en-US" sz="4800" b="1" dirty="0">
                <a:solidFill>
                  <a:srgbClr val="002060"/>
                </a:solidFill>
                <a:latin typeface="Meiryo UI" panose="020B0604030504040204" pitchFamily="50" charset="-128"/>
                <a:ea typeface="Meiryo UI" panose="020B0604030504040204" pitchFamily="50" charset="-128"/>
              </a:rPr>
              <a:t>　　</a:t>
            </a:r>
          </a:p>
          <a:p>
            <a:r>
              <a:rPr kumimoji="1" lang="ja-JP" altLang="en-US" sz="4800" b="1" dirty="0">
                <a:solidFill>
                  <a:srgbClr val="002060"/>
                </a:solidFill>
                <a:latin typeface="Meiryo UI" panose="020B0604030504040204" pitchFamily="50" charset="-128"/>
                <a:ea typeface="Meiryo UI" panose="020B0604030504040204" pitchFamily="50" charset="-128"/>
              </a:rPr>
              <a:t>　</a:t>
            </a:r>
            <a:r>
              <a:rPr kumimoji="1" lang="ja-JP" altLang="en-US" sz="4800" b="1" dirty="0">
                <a:solidFill>
                  <a:schemeClr val="accent3">
                    <a:lumMod val="50000"/>
                  </a:schemeClr>
                </a:solidFill>
                <a:latin typeface="Meiryo UI" panose="020B0604030504040204" pitchFamily="50" charset="-128"/>
                <a:ea typeface="Meiryo UI" panose="020B0604030504040204" pitchFamily="50" charset="-128"/>
              </a:rPr>
              <a:t>・</a:t>
            </a:r>
            <a:r>
              <a:rPr kumimoji="1" lang="en-US" altLang="ja-JP" sz="4800" b="1" dirty="0">
                <a:solidFill>
                  <a:schemeClr val="accent3">
                    <a:lumMod val="50000"/>
                  </a:schemeClr>
                </a:solidFill>
                <a:latin typeface="Meiryo UI" panose="020B0604030504040204" pitchFamily="50" charset="-128"/>
                <a:ea typeface="Meiryo UI" panose="020B0604030504040204" pitchFamily="50" charset="-128"/>
              </a:rPr>
              <a:t>DEI</a:t>
            </a:r>
            <a:r>
              <a:rPr kumimoji="1" lang="ja-JP" altLang="en-US" sz="4800" b="1" dirty="0">
                <a:solidFill>
                  <a:schemeClr val="accent3">
                    <a:lumMod val="50000"/>
                  </a:schemeClr>
                </a:solidFill>
                <a:latin typeface="Meiryo UI" panose="020B0604030504040204" pitchFamily="50" charset="-128"/>
                <a:ea typeface="Meiryo UI" panose="020B0604030504040204" pitchFamily="50" charset="-128"/>
              </a:rPr>
              <a:t>施策の縮小</a:t>
            </a:r>
          </a:p>
          <a:p>
            <a:endParaRPr kumimoji="1" lang="ja-JP" altLang="en-US" sz="3857" b="1" dirty="0">
              <a:solidFill>
                <a:srgbClr val="002060"/>
              </a:solidFill>
              <a:latin typeface="Meiryo UI" panose="020B0604030504040204" pitchFamily="50" charset="-128"/>
              <a:ea typeface="Meiryo UI" panose="020B0604030504040204" pitchFamily="50" charset="-128"/>
            </a:endParaRP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ja-JP" altLang="en-US" sz="2000" b="1" dirty="0">
                <a:solidFill>
                  <a:srgbClr val="FFFF00"/>
                </a:solidFill>
                <a:latin typeface="Meiryo UI" panose="020B0604030504040204" pitchFamily="50" charset="-128"/>
                <a:ea typeface="Meiryo UI" panose="020B0604030504040204" pitchFamily="50" charset="-128"/>
              </a:rPr>
              <a:t>・</a:t>
            </a:r>
          </a:p>
          <a:p>
            <a:r>
              <a:rPr kumimoji="1" lang="ja-JP" altLang="en-US" sz="3857" dirty="0">
                <a:solidFill>
                  <a:srgbClr val="002060"/>
                </a:solidFill>
                <a:latin typeface="HGP創英角ｺﾞｼｯｸUB" panose="020B0900000000000000" pitchFamily="50" charset="-128"/>
                <a:ea typeface="HGP創英角ｺﾞｼｯｸUB" panose="020B0900000000000000" pitchFamily="50" charset="-128"/>
              </a:rPr>
              <a:t>　　</a:t>
            </a:r>
            <a:endParaRPr kumimoji="1" lang="en-US" altLang="ja-JP" sz="3857" dirty="0">
              <a:solidFill>
                <a:srgbClr val="002060"/>
              </a:solidFill>
              <a:latin typeface="HGP創英角ｺﾞｼｯｸUB" panose="020B0900000000000000" pitchFamily="50" charset="-128"/>
              <a:ea typeface="HGP創英角ｺﾞｼｯｸUB" panose="020B0900000000000000" pitchFamily="50" charset="-128"/>
            </a:endParaRPr>
          </a:p>
          <a:p>
            <a:r>
              <a:rPr kumimoji="1" lang="en-US" altLang="ja-JP" sz="3857" dirty="0">
                <a:solidFill>
                  <a:srgbClr val="002060"/>
                </a:solidFill>
                <a:latin typeface="HGP創英角ｺﾞｼｯｸUB" panose="020B0900000000000000" pitchFamily="50" charset="-128"/>
                <a:ea typeface="HGP創英角ｺﾞｼｯｸUB" panose="020B0900000000000000" pitchFamily="50" charset="-128"/>
              </a:rPr>
              <a:t>  </a:t>
            </a:r>
            <a:endParaRPr kumimoji="1" lang="ja-JP" altLang="en-US" sz="3857" dirty="0">
              <a:solidFill>
                <a:srgbClr val="002060"/>
              </a:solidFill>
              <a:latin typeface="HGP創英角ｺﾞｼｯｸUB" panose="020B0900000000000000" pitchFamily="50" charset="-128"/>
              <a:ea typeface="HGP創英角ｺﾞｼｯｸUB" panose="020B0900000000000000" pitchFamily="50" charset="-128"/>
            </a:endParaRPr>
          </a:p>
          <a:p>
            <a:endParaRPr kumimoji="1" lang="ja-JP" altLang="en-US" sz="3857" dirty="0">
              <a:solidFill>
                <a:schemeClr val="bg2">
                  <a:lumMod val="25000"/>
                </a:schemeClr>
              </a:solidFill>
              <a:latin typeface="HGP創英角ｺﾞｼｯｸUB" panose="020B0900000000000000" pitchFamily="50" charset="-128"/>
              <a:ea typeface="HGP創英角ｺﾞｼｯｸUB" panose="020B0900000000000000" pitchFamily="50" charset="-128"/>
            </a:endParaRPr>
          </a:p>
          <a:p>
            <a:endParaRPr kumimoji="1" lang="ja-JP" altLang="en-US" sz="3857"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75013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a:extLst>
            <a:ext uri="{FF2B5EF4-FFF2-40B4-BE49-F238E27FC236}">
              <a16:creationId xmlns:a16="http://schemas.microsoft.com/office/drawing/2014/main" id="{A5B92AF9-BA58-9166-4442-F26A231B5B8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F5018FB-05FA-65CB-66BD-5F41FB8707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19C8239D-F9F5-D109-D867-331BE3ECDA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5E00ACD7-0D61-6119-32A4-A590AB03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C95BF8E-A89D-9947-B7BB-19D70275A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5FE20E9-68C8-D92E-E608-5C64F751FD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2" name="正方形/長方形 1">
            <a:extLst>
              <a:ext uri="{FF2B5EF4-FFF2-40B4-BE49-F238E27FC236}">
                <a16:creationId xmlns:a16="http://schemas.microsoft.com/office/drawing/2014/main" id="{FFFE77DC-6065-A96B-E321-B49B675E6402}"/>
              </a:ext>
            </a:extLst>
          </p:cNvPr>
          <p:cNvSpPr/>
          <p:nvPr/>
        </p:nvSpPr>
        <p:spPr>
          <a:xfrm>
            <a:off x="360001" y="599400"/>
            <a:ext cx="11030828" cy="5932800"/>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p>
          <a:p>
            <a:endPar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endParaRPr>
          </a:p>
          <a:p>
            <a:endPar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rPr>
              <a:t>　　</a:t>
            </a:r>
            <a:r>
              <a:rPr kumimoji="1" lang="ja-JP" altLang="en-US" sz="3857" b="1" dirty="0">
                <a:solidFill>
                  <a:srgbClr val="002060"/>
                </a:solidFill>
                <a:latin typeface="Meiryo UI" panose="020B0604030504040204" pitchFamily="50" charset="-128"/>
                <a:ea typeface="Meiryo UI" panose="020B0604030504040204" pitchFamily="50" charset="-128"/>
              </a:rPr>
              <a:t>トランプ大統領就任後、</a:t>
            </a:r>
          </a:p>
          <a:p>
            <a:r>
              <a:rPr kumimoji="1" lang="ja-JP" altLang="en-US" sz="2000" b="1" dirty="0">
                <a:solidFill>
                  <a:srgbClr val="00B0F0"/>
                </a:solidFill>
                <a:latin typeface="Meiryo UI" panose="020B0604030504040204" pitchFamily="50" charset="-128"/>
                <a:ea typeface="Meiryo UI" panose="020B0604030504040204" pitchFamily="50" charset="-128"/>
              </a:rPr>
              <a:t>・</a:t>
            </a: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en-US" altLang="ja-JP" sz="3857" b="1" dirty="0">
                <a:solidFill>
                  <a:srgbClr val="7030A0"/>
                </a:solidFill>
                <a:latin typeface="Meiryo UI" panose="020B0604030504040204" pitchFamily="50" charset="-128"/>
                <a:ea typeface="Meiryo UI" panose="020B0604030504040204" pitchFamily="50" charset="-128"/>
              </a:rPr>
              <a:t>WHO</a:t>
            </a:r>
            <a:r>
              <a:rPr kumimoji="1" lang="ja-JP" altLang="en-US" sz="3857" b="1" dirty="0">
                <a:solidFill>
                  <a:srgbClr val="7030A0"/>
                </a:solidFill>
                <a:latin typeface="Meiryo UI" panose="020B0604030504040204" pitchFamily="50" charset="-128"/>
                <a:ea typeface="Meiryo UI" panose="020B0604030504040204" pitchFamily="50" charset="-128"/>
              </a:rPr>
              <a:t>から脱退する手続きに入る大統領令署名</a:t>
            </a:r>
          </a:p>
          <a:p>
            <a:r>
              <a:rPr kumimoji="1" lang="ja-JP" altLang="en-US" sz="2000" b="1" dirty="0">
                <a:solidFill>
                  <a:srgbClr val="00B0F0"/>
                </a:solidFill>
                <a:latin typeface="Meiryo UI" panose="020B0604030504040204" pitchFamily="50" charset="-128"/>
                <a:ea typeface="Meiryo UI" panose="020B0604030504040204" pitchFamily="50" charset="-128"/>
              </a:rPr>
              <a:t>・</a:t>
            </a: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en-US" altLang="ja-JP" sz="3857" b="1" dirty="0">
                <a:solidFill>
                  <a:srgbClr val="C00000"/>
                </a:solidFill>
                <a:latin typeface="Meiryo UI" panose="020B0604030504040204" pitchFamily="50" charset="-128"/>
                <a:ea typeface="Meiryo UI" panose="020B0604030504040204" pitchFamily="50" charset="-128"/>
              </a:rPr>
              <a:t>CDC</a:t>
            </a:r>
            <a:r>
              <a:rPr kumimoji="1" lang="ja-JP" altLang="en-US" sz="3857" b="1" dirty="0">
                <a:solidFill>
                  <a:srgbClr val="C00000"/>
                </a:solidFill>
                <a:latin typeface="Meiryo UI" panose="020B0604030504040204" pitchFamily="50" charset="-128"/>
                <a:ea typeface="Meiryo UI" panose="020B0604030504040204" pitchFamily="50" charset="-128"/>
              </a:rPr>
              <a:t>職員に　</a:t>
            </a:r>
            <a:r>
              <a:rPr kumimoji="1" lang="en-US" altLang="ja-JP" sz="3857" b="1" dirty="0">
                <a:solidFill>
                  <a:srgbClr val="C00000"/>
                </a:solidFill>
                <a:latin typeface="Meiryo UI" panose="020B0604030504040204" pitchFamily="50" charset="-128"/>
                <a:ea typeface="Meiryo UI" panose="020B0604030504040204" pitchFamily="50" charset="-128"/>
              </a:rPr>
              <a:t>WHO</a:t>
            </a:r>
            <a:r>
              <a:rPr kumimoji="1" lang="ja-JP" altLang="en-US" sz="3857" b="1" dirty="0">
                <a:solidFill>
                  <a:srgbClr val="C00000"/>
                </a:solidFill>
                <a:latin typeface="Meiryo UI" panose="020B0604030504040204" pitchFamily="50" charset="-128"/>
                <a:ea typeface="Meiryo UI" panose="020B0604030504040204" pitchFamily="50" charset="-128"/>
              </a:rPr>
              <a:t>と連携して行っている業務を</a:t>
            </a:r>
          </a:p>
          <a:p>
            <a:r>
              <a:rPr kumimoji="1" lang="ja-JP" altLang="en-US" sz="3857" b="1" dirty="0">
                <a:solidFill>
                  <a:srgbClr val="C00000"/>
                </a:solidFill>
                <a:latin typeface="Meiryo UI" panose="020B0604030504040204" pitchFamily="50" charset="-128"/>
                <a:ea typeface="Meiryo UI" panose="020B0604030504040204" pitchFamily="50" charset="-128"/>
              </a:rPr>
              <a:t>　　　　　　　　　　　　　　　　　　直ちに停止する発令</a:t>
            </a:r>
          </a:p>
          <a:p>
            <a:r>
              <a:rPr kumimoji="1" lang="ja-JP" altLang="en-US" sz="2000" b="1" dirty="0">
                <a:solidFill>
                  <a:srgbClr val="00B0F0"/>
                </a:solidFill>
                <a:latin typeface="Meiryo UI" panose="020B0604030504040204" pitchFamily="50" charset="-128"/>
                <a:ea typeface="Meiryo UI" panose="020B0604030504040204" pitchFamily="50" charset="-128"/>
              </a:rPr>
              <a:t>・</a:t>
            </a: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en-US" altLang="ja-JP" sz="3857" b="1" dirty="0">
                <a:solidFill>
                  <a:schemeClr val="accent3">
                    <a:lumMod val="50000"/>
                  </a:schemeClr>
                </a:solidFill>
                <a:latin typeface="Meiryo UI" panose="020B0604030504040204" pitchFamily="50" charset="-128"/>
                <a:ea typeface="Meiryo UI" panose="020B0604030504040204" pitchFamily="50" charset="-128"/>
              </a:rPr>
              <a:t>CDC</a:t>
            </a:r>
            <a:r>
              <a:rPr kumimoji="1" lang="ja-JP" altLang="en-US" sz="3857" b="1" dirty="0">
                <a:solidFill>
                  <a:schemeClr val="accent3">
                    <a:lumMod val="50000"/>
                  </a:schemeClr>
                </a:solidFill>
                <a:latin typeface="Meiryo UI" panose="020B0604030504040204" pitchFamily="50" charset="-128"/>
                <a:ea typeface="Meiryo UI" panose="020B0604030504040204" pitchFamily="50" charset="-128"/>
              </a:rPr>
              <a:t>も</a:t>
            </a:r>
            <a:r>
              <a:rPr kumimoji="1" lang="en-US" altLang="ja-JP" sz="3857" b="1" dirty="0">
                <a:solidFill>
                  <a:schemeClr val="accent3">
                    <a:lumMod val="50000"/>
                  </a:schemeClr>
                </a:solidFill>
                <a:latin typeface="Meiryo UI" panose="020B0604030504040204" pitchFamily="50" charset="-128"/>
                <a:ea typeface="Meiryo UI" panose="020B0604030504040204" pitchFamily="50" charset="-128"/>
              </a:rPr>
              <a:t>1/4</a:t>
            </a:r>
            <a:r>
              <a:rPr kumimoji="1" lang="ja-JP" altLang="en-US" sz="3857" b="1" dirty="0">
                <a:solidFill>
                  <a:schemeClr val="accent3">
                    <a:lumMod val="50000"/>
                  </a:schemeClr>
                </a:solidFill>
                <a:latin typeface="Meiryo UI" panose="020B0604030504040204" pitchFamily="50" charset="-128"/>
                <a:ea typeface="Meiryo UI" panose="020B0604030504040204" pitchFamily="50" charset="-128"/>
              </a:rPr>
              <a:t>程度の大幅人員削減</a:t>
            </a:r>
            <a:endParaRPr kumimoji="1" lang="en-US" altLang="ja-JP" sz="3857" b="1" dirty="0">
              <a:solidFill>
                <a:schemeClr val="accent3">
                  <a:lumMod val="50000"/>
                </a:schemeClr>
              </a:solidFill>
              <a:latin typeface="Meiryo UI" panose="020B0604030504040204" pitchFamily="50" charset="-128"/>
              <a:ea typeface="Meiryo UI" panose="020B0604030504040204" pitchFamily="50" charset="-128"/>
            </a:endParaRPr>
          </a:p>
          <a:p>
            <a:r>
              <a:rPr kumimoji="1" lang="en-US" altLang="ja-JP" sz="3857" b="1" dirty="0">
                <a:solidFill>
                  <a:srgbClr val="002060"/>
                </a:solidFill>
                <a:latin typeface="Meiryo UI" panose="020B0604030504040204" pitchFamily="50" charset="-128"/>
                <a:ea typeface="Meiryo UI" panose="020B0604030504040204" pitchFamily="50" charset="-128"/>
              </a:rPr>
              <a:t>  </a:t>
            </a:r>
            <a:endParaRPr kumimoji="1" lang="ja-JP" altLang="en-US" sz="3857" b="1" dirty="0">
              <a:solidFill>
                <a:srgbClr val="002060"/>
              </a:solidFill>
              <a:latin typeface="Meiryo UI" panose="020B0604030504040204" pitchFamily="50" charset="-128"/>
              <a:ea typeface="Meiryo UI" panose="020B0604030504040204" pitchFamily="50" charset="-128"/>
            </a:endParaRPr>
          </a:p>
          <a:p>
            <a:endParaRPr kumimoji="1" lang="ja-JP" altLang="en-US" sz="3857" dirty="0">
              <a:solidFill>
                <a:schemeClr val="bg2">
                  <a:lumMod val="25000"/>
                </a:schemeClr>
              </a:solidFill>
              <a:latin typeface="HGP創英角ｺﾞｼｯｸUB" panose="020B0900000000000000" pitchFamily="50" charset="-128"/>
              <a:ea typeface="HGP創英角ｺﾞｼｯｸUB" panose="020B0900000000000000" pitchFamily="50" charset="-128"/>
            </a:endParaRPr>
          </a:p>
          <a:p>
            <a:endParaRPr kumimoji="1" lang="ja-JP" altLang="en-US" sz="3857"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45481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a:extLst>
            <a:ext uri="{FF2B5EF4-FFF2-40B4-BE49-F238E27FC236}">
              <a16:creationId xmlns:a16="http://schemas.microsoft.com/office/drawing/2014/main" id="{FA71E3F1-C8D7-A5A5-3114-FC29E05A4DD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10464FC-3178-BEFC-EE66-67F4A382A4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2" name="Picture 11">
            <a:extLst>
              <a:ext uri="{FF2B5EF4-FFF2-40B4-BE49-F238E27FC236}">
                <a16:creationId xmlns:a16="http://schemas.microsoft.com/office/drawing/2014/main" id="{6FCD566B-B70F-AB0E-70BF-9C3AB3E8F5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4" name="Rectangle 13">
            <a:extLst>
              <a:ext uri="{FF2B5EF4-FFF2-40B4-BE49-F238E27FC236}">
                <a16:creationId xmlns:a16="http://schemas.microsoft.com/office/drawing/2014/main" id="{3F5CF083-5244-DF4F-F571-8BE059B85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C686876B-4BBC-2F1F-CA03-E1D0F50B4D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B29F4E3-08C9-917E-E4A9-CBC88506EF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2" name="正方形/長方形 1">
            <a:extLst>
              <a:ext uri="{FF2B5EF4-FFF2-40B4-BE49-F238E27FC236}">
                <a16:creationId xmlns:a16="http://schemas.microsoft.com/office/drawing/2014/main" id="{11FF8C1C-A530-1433-57CC-878C91BF759E}"/>
              </a:ext>
            </a:extLst>
          </p:cNvPr>
          <p:cNvSpPr/>
          <p:nvPr/>
        </p:nvSpPr>
        <p:spPr>
          <a:xfrm>
            <a:off x="806620" y="462600"/>
            <a:ext cx="10776857" cy="59328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kumimoji="1" lang="en-US" altLang="ja-JP" sz="3857" b="1" dirty="0">
              <a:solidFill>
                <a:srgbClr val="FFFF00"/>
              </a:solidFill>
              <a:latin typeface="HGP創英角ｺﾞｼｯｸUB" panose="020B0900000000000000" pitchFamily="50" charset="-128"/>
              <a:ea typeface="HGP創英角ｺﾞｼｯｸUB" panose="020B0900000000000000" pitchFamily="50" charset="-128"/>
            </a:endParaRPr>
          </a:p>
          <a:p>
            <a:r>
              <a:rPr kumimoji="1" lang="en-US" altLang="ja-JP" sz="3857" b="1" dirty="0">
                <a:solidFill>
                  <a:srgbClr val="FFFF00"/>
                </a:solidFill>
                <a:latin typeface="HGP創英角ｺﾞｼｯｸUB" panose="020B0900000000000000" pitchFamily="50" charset="-128"/>
                <a:ea typeface="HGP創英角ｺﾞｼｯｸUB" panose="020B0900000000000000" pitchFamily="50" charset="-128"/>
              </a:rPr>
              <a:t>  </a:t>
            </a:r>
            <a:endParaRPr kumimoji="1" lang="ja-JP" altLang="en-US" sz="3857" b="1" dirty="0">
              <a:solidFill>
                <a:srgbClr val="FFFF00"/>
              </a:solidFill>
              <a:latin typeface="HGP創英角ｺﾞｼｯｸUB" panose="020B0900000000000000" pitchFamily="50" charset="-128"/>
              <a:ea typeface="HGP創英角ｺﾞｼｯｸUB" panose="020B0900000000000000" pitchFamily="50" charset="-128"/>
            </a:endParaRPr>
          </a:p>
          <a:p>
            <a:pPr algn="ctr"/>
            <a:r>
              <a:rPr kumimoji="1" lang="en-US" altLang="ja-JP" sz="4286" b="1" u="sng" dirty="0">
                <a:solidFill>
                  <a:srgbClr val="FF0000"/>
                </a:solidFill>
                <a:latin typeface="Meiryo UI" panose="020B0604030504040204" pitchFamily="50" charset="-128"/>
                <a:ea typeface="Meiryo UI" panose="020B0604030504040204" pitchFamily="50" charset="-128"/>
              </a:rPr>
              <a:t>GPEI</a:t>
            </a:r>
            <a:r>
              <a:rPr kumimoji="1" lang="en-US" altLang="ja-JP" sz="4286" b="1" u="sng" dirty="0">
                <a:solidFill>
                  <a:srgbClr val="C00000"/>
                </a:solidFill>
                <a:latin typeface="Meiryo UI" panose="020B0604030504040204" pitchFamily="50" charset="-128"/>
                <a:ea typeface="Meiryo UI" panose="020B0604030504040204" pitchFamily="50" charset="-128"/>
              </a:rPr>
              <a:t>:</a:t>
            </a:r>
            <a:r>
              <a:rPr kumimoji="1" lang="ja-JP" altLang="en-US" sz="4286" b="1" u="sng" dirty="0">
                <a:solidFill>
                  <a:srgbClr val="C00000"/>
                </a:solidFill>
                <a:latin typeface="Meiryo UI" panose="020B0604030504040204" pitchFamily="50" charset="-128"/>
                <a:ea typeface="Meiryo UI" panose="020B0604030504040204" pitchFamily="50" charset="-128"/>
              </a:rPr>
              <a:t>　</a:t>
            </a:r>
            <a:r>
              <a:rPr kumimoji="1" lang="ja-JP" altLang="en-US" sz="4286" b="1" u="sng" dirty="0">
                <a:solidFill>
                  <a:srgbClr val="FF0000"/>
                </a:solidFill>
                <a:latin typeface="Meiryo UI" panose="020B0604030504040204" pitchFamily="50" charset="-128"/>
                <a:ea typeface="Meiryo UI" panose="020B0604030504040204" pitchFamily="50" charset="-128"/>
              </a:rPr>
              <a:t>世界ポリオ撲滅推進活動</a:t>
            </a:r>
            <a:r>
              <a:rPr kumimoji="1" lang="ja-JP" altLang="en-US" sz="3857" b="1" dirty="0">
                <a:latin typeface="Meiryo UI" panose="020B0604030504040204" pitchFamily="50" charset="-128"/>
                <a:ea typeface="Meiryo UI" panose="020B0604030504040204" pitchFamily="50" charset="-128"/>
              </a:rPr>
              <a:t>　　　　　　　　　　　　　　　　　　　　</a:t>
            </a:r>
            <a:endParaRPr kumimoji="1" lang="ja-JP" altLang="en-US" sz="3857" b="1" dirty="0">
              <a:solidFill>
                <a:schemeClr val="tx1"/>
              </a:solidFill>
              <a:latin typeface="Meiryo UI" panose="020B0604030504040204" pitchFamily="50" charset="-128"/>
              <a:ea typeface="Meiryo UI" panose="020B0604030504040204" pitchFamily="50" charset="-128"/>
            </a:endParaRPr>
          </a:p>
          <a:p>
            <a:r>
              <a:rPr kumimoji="1" lang="ja-JP" altLang="en-US" sz="1000" b="1" dirty="0">
                <a:solidFill>
                  <a:srgbClr val="002060"/>
                </a:solidFill>
                <a:latin typeface="Meiryo UI" panose="020B0604030504040204" pitchFamily="50" charset="-128"/>
                <a:ea typeface="Meiryo UI" panose="020B0604030504040204" pitchFamily="50" charset="-128"/>
              </a:rPr>
              <a:t>・</a:t>
            </a:r>
            <a:endParaRPr kumimoji="1" lang="en-US" altLang="ja-JP" sz="1000" b="1" dirty="0">
              <a:solidFill>
                <a:srgbClr val="002060"/>
              </a:solidFill>
              <a:latin typeface="Meiryo UI" panose="020B0604030504040204" pitchFamily="50" charset="-128"/>
              <a:ea typeface="Meiryo UI" panose="020B0604030504040204" pitchFamily="50" charset="-128"/>
            </a:endParaRPr>
          </a:p>
          <a:p>
            <a:r>
              <a:rPr kumimoji="1" lang="ja-JP" altLang="en-US" sz="3857" b="1" dirty="0">
                <a:solidFill>
                  <a:schemeClr val="accent6"/>
                </a:solidFill>
                <a:latin typeface="Meiryo UI" panose="020B0604030504040204" pitchFamily="50" charset="-128"/>
                <a:ea typeface="Meiryo UI" panose="020B0604030504040204" pitchFamily="50" charset="-128"/>
              </a:rPr>
              <a:t>目的</a:t>
            </a:r>
            <a:r>
              <a:rPr kumimoji="1" lang="en-US" altLang="ja-JP" sz="3857" b="1" dirty="0">
                <a:solidFill>
                  <a:schemeClr val="accent6"/>
                </a:solidFill>
                <a:latin typeface="Meiryo UI" panose="020B0604030504040204" pitchFamily="50" charset="-128"/>
                <a:ea typeface="Meiryo UI" panose="020B0604030504040204" pitchFamily="50" charset="-128"/>
              </a:rPr>
              <a:t>:</a:t>
            </a:r>
            <a:r>
              <a:rPr kumimoji="1" lang="ja-JP" altLang="en-US" sz="3857" b="1" dirty="0">
                <a:solidFill>
                  <a:srgbClr val="002060"/>
                </a:solidFill>
                <a:latin typeface="Meiryo UI" panose="020B0604030504040204" pitchFamily="50" charset="-128"/>
                <a:ea typeface="Meiryo UI" panose="020B0604030504040204" pitchFamily="50" charset="-128"/>
              </a:rPr>
              <a:t>世界中の子供にポリオの予防接種を提供し、</a:t>
            </a:r>
          </a:p>
          <a:p>
            <a:r>
              <a:rPr kumimoji="1" lang="ja-JP" altLang="en-US" sz="3857" b="1" dirty="0">
                <a:solidFill>
                  <a:srgbClr val="002060"/>
                </a:solidFill>
                <a:latin typeface="Meiryo UI" panose="020B0604030504040204" pitchFamily="50" charset="-128"/>
                <a:ea typeface="Meiryo UI" panose="020B0604030504040204" pitchFamily="50" charset="-128"/>
              </a:rPr>
              <a:t>　　　　　　　　　　　　　世界からポリオを撲滅する</a:t>
            </a:r>
          </a:p>
          <a:p>
            <a:r>
              <a:rPr kumimoji="1" lang="ja-JP" altLang="en-US" sz="3857" b="1" dirty="0">
                <a:latin typeface="Meiryo UI" panose="020B0604030504040204" pitchFamily="50" charset="-128"/>
                <a:ea typeface="Meiryo UI" panose="020B0604030504040204" pitchFamily="50" charset="-128"/>
              </a:rPr>
              <a:t>　　　</a:t>
            </a:r>
            <a:r>
              <a:rPr kumimoji="1" lang="ja-JP" altLang="en-US" sz="3857" b="1" dirty="0">
                <a:solidFill>
                  <a:srgbClr val="7030A0"/>
                </a:solidFill>
                <a:latin typeface="Meiryo UI" panose="020B0604030504040204" pitchFamily="50" charset="-128"/>
                <a:ea typeface="Meiryo UI" panose="020B0604030504040204" pitchFamily="50" charset="-128"/>
              </a:rPr>
              <a:t>◎</a:t>
            </a:r>
            <a:r>
              <a:rPr kumimoji="1" lang="en-US" altLang="ja-JP" sz="3857" b="1" dirty="0">
                <a:solidFill>
                  <a:srgbClr val="7030A0"/>
                </a:solidFill>
                <a:latin typeface="Meiryo UI" panose="020B0604030504040204" pitchFamily="50" charset="-128"/>
                <a:ea typeface="Meiryo UI" panose="020B0604030504040204" pitchFamily="50" charset="-128"/>
              </a:rPr>
              <a:t>WHO(</a:t>
            </a:r>
            <a:r>
              <a:rPr kumimoji="1" lang="ja-JP" altLang="en-US" sz="3857" b="1" dirty="0">
                <a:solidFill>
                  <a:srgbClr val="7030A0"/>
                </a:solidFill>
                <a:latin typeface="Meiryo UI" panose="020B0604030504040204" pitchFamily="50" charset="-128"/>
                <a:ea typeface="Meiryo UI" panose="020B0604030504040204" pitchFamily="50" charset="-128"/>
              </a:rPr>
              <a:t>世界保健機構</a:t>
            </a:r>
            <a:r>
              <a:rPr kumimoji="1" lang="en-US" altLang="ja-JP" sz="3857" b="1" dirty="0">
                <a:solidFill>
                  <a:srgbClr val="7030A0"/>
                </a:solidFill>
                <a:latin typeface="Meiryo UI" panose="020B0604030504040204" pitchFamily="50" charset="-128"/>
                <a:ea typeface="Meiryo UI" panose="020B0604030504040204" pitchFamily="50" charset="-128"/>
              </a:rPr>
              <a:t>)</a:t>
            </a:r>
            <a:r>
              <a:rPr kumimoji="1" lang="ja-JP" altLang="en-US" sz="3857" b="1" dirty="0">
                <a:solidFill>
                  <a:srgbClr val="7030A0"/>
                </a:solidFill>
                <a:latin typeface="Meiryo UI" panose="020B0604030504040204" pitchFamily="50" charset="-128"/>
                <a:ea typeface="Meiryo UI" panose="020B0604030504040204" pitchFamily="50" charset="-128"/>
              </a:rPr>
              <a:t>～戦略担当</a:t>
            </a:r>
          </a:p>
          <a:p>
            <a:r>
              <a:rPr kumimoji="1" lang="ja-JP" altLang="en-US" sz="3857" b="1" dirty="0">
                <a:latin typeface="Meiryo UI" panose="020B0604030504040204" pitchFamily="50" charset="-128"/>
                <a:ea typeface="Meiryo UI" panose="020B0604030504040204" pitchFamily="50" charset="-128"/>
              </a:rPr>
              <a:t>　　  </a:t>
            </a:r>
            <a:r>
              <a:rPr kumimoji="1" lang="ja-JP" altLang="en-US" sz="3857" b="1" dirty="0">
                <a:solidFill>
                  <a:schemeClr val="accent5">
                    <a:lumMod val="50000"/>
                  </a:schemeClr>
                </a:solidFill>
                <a:latin typeface="Meiryo UI" panose="020B0604030504040204" pitchFamily="50" charset="-128"/>
                <a:ea typeface="Meiryo UI" panose="020B0604030504040204" pitchFamily="50" charset="-128"/>
              </a:rPr>
              <a:t>◎</a:t>
            </a:r>
            <a:r>
              <a:rPr kumimoji="1" lang="en-US" altLang="ja-JP" sz="3857" b="1" dirty="0">
                <a:solidFill>
                  <a:schemeClr val="accent6">
                    <a:lumMod val="50000"/>
                  </a:schemeClr>
                </a:solidFill>
                <a:latin typeface="Meiryo UI" panose="020B0604030504040204" pitchFamily="50" charset="-128"/>
                <a:ea typeface="Meiryo UI" panose="020B0604030504040204" pitchFamily="50" charset="-128"/>
              </a:rPr>
              <a:t>UNICEF(</a:t>
            </a:r>
            <a:r>
              <a:rPr kumimoji="1" lang="ja-JP" altLang="en-US" sz="3857" b="1" dirty="0">
                <a:solidFill>
                  <a:schemeClr val="accent6">
                    <a:lumMod val="50000"/>
                  </a:schemeClr>
                </a:solidFill>
                <a:latin typeface="Meiryo UI" panose="020B0604030504040204" pitchFamily="50" charset="-128"/>
                <a:ea typeface="Meiryo UI" panose="020B0604030504040204" pitchFamily="50" charset="-128"/>
              </a:rPr>
              <a:t>国連児童基金</a:t>
            </a:r>
            <a:r>
              <a:rPr kumimoji="1" lang="en-US" altLang="ja-JP" sz="3857"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857" b="1" dirty="0">
                <a:solidFill>
                  <a:schemeClr val="accent6">
                    <a:lumMod val="50000"/>
                  </a:schemeClr>
                </a:solidFill>
                <a:latin typeface="Meiryo UI" panose="020B0604030504040204" pitchFamily="50" charset="-128"/>
                <a:ea typeface="Meiryo UI" panose="020B0604030504040204" pitchFamily="50" charset="-128"/>
              </a:rPr>
              <a:t>～予防接種担当</a:t>
            </a:r>
            <a:endParaRPr kumimoji="1" lang="en-US" altLang="ja-JP" sz="3857" b="1" dirty="0">
              <a:solidFill>
                <a:schemeClr val="accent6">
                  <a:lumMod val="50000"/>
                </a:schemeClr>
              </a:solidFill>
              <a:latin typeface="Meiryo UI" panose="020B0604030504040204" pitchFamily="50" charset="-128"/>
              <a:ea typeface="Meiryo UI" panose="020B0604030504040204" pitchFamily="50" charset="-128"/>
            </a:endParaRPr>
          </a:p>
          <a:p>
            <a:r>
              <a:rPr kumimoji="1" lang="ja-JP" altLang="en-US" sz="3857" b="1" dirty="0">
                <a:latin typeface="Meiryo UI" panose="020B0604030504040204" pitchFamily="50" charset="-128"/>
                <a:ea typeface="Meiryo UI" panose="020B0604030504040204" pitchFamily="50" charset="-128"/>
              </a:rPr>
              <a:t>　　　</a:t>
            </a:r>
            <a:r>
              <a:rPr kumimoji="1" lang="ja-JP" altLang="en-US" sz="3857" b="1" dirty="0">
                <a:solidFill>
                  <a:schemeClr val="accent3">
                    <a:lumMod val="50000"/>
                  </a:schemeClr>
                </a:solidFill>
                <a:latin typeface="Meiryo UI" panose="020B0604030504040204" pitchFamily="50" charset="-128"/>
                <a:ea typeface="Meiryo UI" panose="020B0604030504040204" pitchFamily="50" charset="-128"/>
              </a:rPr>
              <a:t>◎</a:t>
            </a:r>
            <a:r>
              <a:rPr kumimoji="1" lang="en-US" altLang="ja-JP" sz="3857" b="1" dirty="0">
                <a:solidFill>
                  <a:schemeClr val="accent3">
                    <a:lumMod val="50000"/>
                  </a:schemeClr>
                </a:solidFill>
                <a:latin typeface="Meiryo UI" panose="020B0604030504040204" pitchFamily="50" charset="-128"/>
                <a:ea typeface="Meiryo UI" panose="020B0604030504040204" pitchFamily="50" charset="-128"/>
              </a:rPr>
              <a:t>CDC(</a:t>
            </a:r>
            <a:r>
              <a:rPr kumimoji="1" lang="ja-JP" altLang="en-US" sz="3857" b="1" dirty="0">
                <a:solidFill>
                  <a:schemeClr val="accent3">
                    <a:lumMod val="50000"/>
                  </a:schemeClr>
                </a:solidFill>
                <a:latin typeface="Meiryo UI" panose="020B0604030504040204" pitchFamily="50" charset="-128"/>
                <a:ea typeface="Meiryo UI" panose="020B0604030504040204" pitchFamily="50" charset="-128"/>
              </a:rPr>
              <a:t>米国疾病対策センター</a:t>
            </a:r>
            <a:r>
              <a:rPr kumimoji="1" lang="en-US" altLang="ja-JP" sz="3857" b="1" dirty="0">
                <a:solidFill>
                  <a:schemeClr val="accent3">
                    <a:lumMod val="50000"/>
                  </a:schemeClr>
                </a:solidFill>
                <a:latin typeface="Meiryo UI" panose="020B0604030504040204" pitchFamily="50" charset="-128"/>
                <a:ea typeface="Meiryo UI" panose="020B0604030504040204" pitchFamily="50" charset="-128"/>
              </a:rPr>
              <a:t>)</a:t>
            </a:r>
            <a:endParaRPr kumimoji="1" lang="ja-JP" altLang="en-US" sz="3857" b="1" dirty="0">
              <a:solidFill>
                <a:schemeClr val="accent3">
                  <a:lumMod val="50000"/>
                </a:schemeClr>
              </a:solidFill>
              <a:latin typeface="Meiryo UI" panose="020B0604030504040204" pitchFamily="50" charset="-128"/>
              <a:ea typeface="Meiryo UI" panose="020B0604030504040204" pitchFamily="50" charset="-128"/>
            </a:endParaRPr>
          </a:p>
          <a:p>
            <a:r>
              <a:rPr kumimoji="1" lang="ja-JP" altLang="en-US" sz="3857" b="1" dirty="0">
                <a:solidFill>
                  <a:schemeClr val="accent3">
                    <a:lumMod val="50000"/>
                  </a:schemeClr>
                </a:solidFill>
                <a:latin typeface="Meiryo UI" panose="020B0604030504040204" pitchFamily="50" charset="-128"/>
                <a:ea typeface="Meiryo UI" panose="020B0604030504040204" pitchFamily="50" charset="-128"/>
              </a:rPr>
              <a:t>　　　　　　　　　　　　　　　　　　～ウィルス対策担当</a:t>
            </a:r>
            <a:endParaRPr kumimoji="1" lang="en-US" altLang="ja-JP" sz="3857" b="1" dirty="0">
              <a:solidFill>
                <a:schemeClr val="accent3">
                  <a:lumMod val="50000"/>
                </a:schemeClr>
              </a:solidFill>
              <a:latin typeface="Meiryo UI" panose="020B0604030504040204" pitchFamily="50" charset="-128"/>
              <a:ea typeface="Meiryo UI" panose="020B0604030504040204" pitchFamily="50" charset="-128"/>
            </a:endParaRPr>
          </a:p>
          <a:p>
            <a:r>
              <a:rPr kumimoji="1" lang="ja-JP" altLang="en-US" sz="3857" b="1" dirty="0">
                <a:solidFill>
                  <a:srgbClr val="002060"/>
                </a:solidFill>
                <a:latin typeface="Meiryo UI" panose="020B0604030504040204" pitchFamily="50" charset="-128"/>
                <a:ea typeface="Meiryo UI" panose="020B0604030504040204" pitchFamily="50" charset="-128"/>
              </a:rPr>
              <a:t>　　　</a:t>
            </a:r>
            <a:r>
              <a:rPr kumimoji="1" lang="ja-JP" altLang="en-US" sz="3857" b="1" dirty="0">
                <a:solidFill>
                  <a:schemeClr val="accent1">
                    <a:lumMod val="50000"/>
                  </a:schemeClr>
                </a:solidFill>
                <a:latin typeface="Meiryo UI" panose="020B0604030504040204" pitchFamily="50" charset="-128"/>
                <a:ea typeface="Meiryo UI" panose="020B0604030504040204" pitchFamily="50" charset="-128"/>
              </a:rPr>
              <a:t>◎国際ロータリー～アドボカシー担当</a:t>
            </a:r>
          </a:p>
          <a:p>
            <a:r>
              <a:rPr kumimoji="1" lang="ja-JP" altLang="en-US" sz="3857" b="1" dirty="0">
                <a:solidFill>
                  <a:schemeClr val="bg2">
                    <a:lumMod val="25000"/>
                  </a:schemeClr>
                </a:solidFill>
                <a:latin typeface="Meiryo UI" panose="020B0604030504040204" pitchFamily="50" charset="-128"/>
                <a:ea typeface="Meiryo UI" panose="020B0604030504040204" pitchFamily="50" charset="-128"/>
              </a:rPr>
              <a:t>　　　</a:t>
            </a:r>
            <a:r>
              <a:rPr kumimoji="1" lang="ja-JP" altLang="en-US" sz="3857" b="1" dirty="0">
                <a:solidFill>
                  <a:srgbClr val="0070C0"/>
                </a:solidFill>
                <a:latin typeface="Meiryo UI" panose="020B0604030504040204" pitchFamily="50" charset="-128"/>
                <a:ea typeface="Meiryo UI" panose="020B0604030504040204" pitchFamily="50" charset="-128"/>
              </a:rPr>
              <a:t>◎ビル＆メリンダ・ゲイツ財団～リソース担当</a:t>
            </a:r>
            <a:endParaRPr kumimoji="1" lang="en-US" altLang="ja-JP" sz="3857" b="1" dirty="0">
              <a:solidFill>
                <a:srgbClr val="0070C0"/>
              </a:solidFill>
              <a:latin typeface="Meiryo UI" panose="020B0604030504040204" pitchFamily="50" charset="-128"/>
              <a:ea typeface="Meiryo UI" panose="020B0604030504040204" pitchFamily="50" charset="-128"/>
            </a:endParaRPr>
          </a:p>
          <a:p>
            <a:endParaRPr kumimoji="1" lang="ja-JP" altLang="en-US" sz="3857" dirty="0">
              <a:solidFill>
                <a:schemeClr val="bg2">
                  <a:lumMod val="25000"/>
                </a:schemeClr>
              </a:solidFill>
              <a:latin typeface="HGP創英角ｺﾞｼｯｸUB" panose="020B0900000000000000" pitchFamily="50" charset="-128"/>
              <a:ea typeface="HGP創英角ｺﾞｼｯｸUB" panose="020B0900000000000000" pitchFamily="50" charset="-128"/>
            </a:endParaRPr>
          </a:p>
          <a:p>
            <a:endParaRPr kumimoji="1" lang="ja-JP" altLang="en-US" sz="3857"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06094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9719DB0-B62A-41DC-9D75-C5584831EFBA}"/>
              </a:ext>
            </a:extLst>
          </p:cNvPr>
          <p:cNvSpPr/>
          <p:nvPr/>
        </p:nvSpPr>
        <p:spPr>
          <a:xfrm>
            <a:off x="480060" y="208801"/>
            <a:ext cx="11221495" cy="6117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0" b="1" dirty="0">
              <a:solidFill>
                <a:srgbClr val="FFFF00"/>
              </a:solidFill>
              <a:latin typeface="Meiryo UI" panose="020B0604030504040204" pitchFamily="50" charset="-128"/>
              <a:ea typeface="Meiryo UI" panose="020B0604030504040204" pitchFamily="50" charset="-128"/>
            </a:endParaRPr>
          </a:p>
          <a:p>
            <a:pPr algn="ctr"/>
            <a:r>
              <a:rPr kumimoji="1" lang="ja-JP" altLang="en-US" sz="8000" b="1" dirty="0">
                <a:solidFill>
                  <a:srgbClr val="FFFF00"/>
                </a:solidFill>
                <a:latin typeface="Meiryo UI" panose="020B0604030504040204" pitchFamily="50" charset="-128"/>
                <a:ea typeface="Meiryo UI" panose="020B0604030504040204" pitchFamily="50" charset="-128"/>
              </a:rPr>
              <a:t>ジェンダーギャップ指数</a:t>
            </a:r>
          </a:p>
          <a:p>
            <a:pPr algn="ctr"/>
            <a:endParaRPr kumimoji="1" lang="ja-JP" altLang="en-US" sz="8000" b="1" dirty="0">
              <a:latin typeface="Meiryo UI" panose="020B0604030504040204" pitchFamily="50" charset="-128"/>
              <a:ea typeface="Meiryo UI" panose="020B0604030504040204" pitchFamily="50" charset="-128"/>
            </a:endParaRPr>
          </a:p>
          <a:p>
            <a:r>
              <a:rPr kumimoji="1" lang="ja-JP" altLang="en-US" sz="6000" b="1" dirty="0">
                <a:solidFill>
                  <a:schemeClr val="tx1">
                    <a:lumMod val="95000"/>
                  </a:schemeClr>
                </a:solidFill>
                <a:latin typeface="Meiryo UI" panose="020B0604030504040204" pitchFamily="50" charset="-128"/>
                <a:ea typeface="Meiryo UI" panose="020B0604030504040204" pitchFamily="50" charset="-128"/>
              </a:rPr>
              <a:t>日本は世界で</a:t>
            </a:r>
            <a:r>
              <a:rPr kumimoji="1" lang="en-US" altLang="ja-JP" sz="8000" b="1" dirty="0">
                <a:solidFill>
                  <a:schemeClr val="tx1">
                    <a:lumMod val="95000"/>
                  </a:schemeClr>
                </a:solidFill>
                <a:latin typeface="Meiryo UI" panose="020B0604030504040204" pitchFamily="50" charset="-128"/>
                <a:ea typeface="Meiryo UI" panose="020B0604030504040204" pitchFamily="50" charset="-128"/>
              </a:rPr>
              <a:t>116</a:t>
            </a:r>
            <a:r>
              <a:rPr kumimoji="1" lang="ja-JP" altLang="en-US" sz="6000" b="1" dirty="0">
                <a:solidFill>
                  <a:schemeClr val="tx1">
                    <a:lumMod val="95000"/>
                  </a:schemeClr>
                </a:solidFill>
                <a:latin typeface="Meiryo UI" panose="020B0604030504040204" pitchFamily="50" charset="-128"/>
                <a:ea typeface="Meiryo UI" panose="020B0604030504040204" pitchFamily="50" charset="-128"/>
              </a:rPr>
              <a:t>位</a:t>
            </a:r>
            <a:r>
              <a:rPr kumimoji="1" lang="en-US" altLang="ja-JP" sz="6000" b="1" dirty="0">
                <a:solidFill>
                  <a:schemeClr val="tx1">
                    <a:lumMod val="95000"/>
                  </a:schemeClr>
                </a:solidFill>
                <a:latin typeface="Meiryo UI" panose="020B0604030504040204" pitchFamily="50" charset="-128"/>
                <a:ea typeface="Meiryo UI" panose="020B0604030504040204" pitchFamily="50" charset="-128"/>
              </a:rPr>
              <a:t>/146</a:t>
            </a:r>
            <a:r>
              <a:rPr kumimoji="1" lang="ja-JP" altLang="en-US" sz="6000" b="1" dirty="0">
                <a:solidFill>
                  <a:schemeClr val="tx1">
                    <a:lumMod val="95000"/>
                  </a:schemeClr>
                </a:solidFill>
                <a:latin typeface="Meiryo UI" panose="020B0604030504040204" pitchFamily="50" charset="-128"/>
                <a:ea typeface="Meiryo UI" panose="020B0604030504040204" pitchFamily="50" charset="-128"/>
              </a:rPr>
              <a:t>中</a:t>
            </a:r>
          </a:p>
          <a:p>
            <a:r>
              <a:rPr kumimoji="1" lang="ja-JP" altLang="en-US" sz="4800" b="1" dirty="0">
                <a:solidFill>
                  <a:srgbClr val="00B050"/>
                </a:solidFill>
                <a:latin typeface="Meiryo UI" panose="020B0604030504040204" pitchFamily="50" charset="-128"/>
                <a:ea typeface="Meiryo UI" panose="020B0604030504040204" pitchFamily="50" charset="-128"/>
              </a:rPr>
              <a:t>　　　　　</a:t>
            </a:r>
            <a:r>
              <a:rPr kumimoji="1" lang="en-US" altLang="ja-JP" sz="4800" b="1" dirty="0">
                <a:solidFill>
                  <a:srgbClr val="00B050"/>
                </a:solidFill>
                <a:latin typeface="Meiryo UI" panose="020B0604030504040204" pitchFamily="50" charset="-128"/>
                <a:ea typeface="Meiryo UI" panose="020B0604030504040204" pitchFamily="50" charset="-128"/>
              </a:rPr>
              <a:t>1:</a:t>
            </a:r>
            <a:r>
              <a:rPr kumimoji="1" lang="ja-JP" altLang="en-US" sz="4800" b="1" dirty="0">
                <a:solidFill>
                  <a:srgbClr val="00B050"/>
                </a:solidFill>
                <a:latin typeface="Meiryo UI" panose="020B0604030504040204" pitchFamily="50" charset="-128"/>
                <a:ea typeface="Meiryo UI" panose="020B0604030504040204" pitchFamily="50" charset="-128"/>
              </a:rPr>
              <a:t>アイスランド </a:t>
            </a:r>
            <a:r>
              <a:rPr kumimoji="1" lang="en-US" altLang="ja-JP" sz="4800" b="1" dirty="0">
                <a:solidFill>
                  <a:srgbClr val="00B050"/>
                </a:solidFill>
                <a:latin typeface="Meiryo UI" panose="020B0604030504040204" pitchFamily="50" charset="-128"/>
                <a:ea typeface="Meiryo UI" panose="020B0604030504040204" pitchFamily="50" charset="-128"/>
              </a:rPr>
              <a:t>94:</a:t>
            </a:r>
            <a:r>
              <a:rPr kumimoji="1" lang="ja-JP" altLang="en-US" sz="4800" b="1" dirty="0">
                <a:solidFill>
                  <a:srgbClr val="00B050"/>
                </a:solidFill>
                <a:latin typeface="Meiryo UI" panose="020B0604030504040204" pitchFamily="50" charset="-128"/>
                <a:ea typeface="Meiryo UI" panose="020B0604030504040204" pitchFamily="50" charset="-128"/>
              </a:rPr>
              <a:t>韓国 </a:t>
            </a:r>
            <a:r>
              <a:rPr kumimoji="1" lang="en-US" altLang="ja-JP" sz="4800" b="1" dirty="0">
                <a:solidFill>
                  <a:srgbClr val="00B050"/>
                </a:solidFill>
                <a:latin typeface="Meiryo UI" panose="020B0604030504040204" pitchFamily="50" charset="-128"/>
                <a:ea typeface="Meiryo UI" panose="020B0604030504040204" pitchFamily="50" charset="-128"/>
              </a:rPr>
              <a:t>106:</a:t>
            </a:r>
            <a:r>
              <a:rPr kumimoji="1" lang="ja-JP" altLang="en-US" sz="4800" b="1" dirty="0">
                <a:solidFill>
                  <a:srgbClr val="00B050"/>
                </a:solidFill>
                <a:latin typeface="Meiryo UI" panose="020B0604030504040204" pitchFamily="50" charset="-128"/>
                <a:ea typeface="Meiryo UI" panose="020B0604030504040204" pitchFamily="50" charset="-128"/>
              </a:rPr>
              <a:t>中国　</a:t>
            </a:r>
          </a:p>
          <a:p>
            <a:r>
              <a:rPr kumimoji="1" lang="ja-JP" altLang="en-US" sz="6000" b="1" dirty="0">
                <a:solidFill>
                  <a:srgbClr val="00B050"/>
                </a:solidFill>
                <a:latin typeface="Meiryo UI" panose="020B0604030504040204" pitchFamily="50" charset="-128"/>
                <a:ea typeface="Meiryo UI" panose="020B0604030504040204" pitchFamily="50" charset="-128"/>
              </a:rPr>
              <a:t>　　　　</a:t>
            </a:r>
            <a:r>
              <a:rPr kumimoji="1" lang="ja-JP" altLang="en-US" sz="4400" b="1" dirty="0">
                <a:solidFill>
                  <a:srgbClr val="0070C0"/>
                </a:solidFill>
                <a:latin typeface="Meiryo UI" panose="020B0604030504040204" pitchFamily="50" charset="-128"/>
                <a:ea typeface="Meiryo UI" panose="020B0604030504040204" pitchFamily="50" charset="-128"/>
              </a:rPr>
              <a:t>世界経済フォーラム発表</a:t>
            </a:r>
            <a:r>
              <a:rPr kumimoji="1" lang="en-US" altLang="ja-JP" sz="4400" b="1" dirty="0">
                <a:solidFill>
                  <a:srgbClr val="0070C0"/>
                </a:solidFill>
                <a:latin typeface="Meiryo UI" panose="020B0604030504040204" pitchFamily="50" charset="-128"/>
                <a:ea typeface="Meiryo UI" panose="020B0604030504040204" pitchFamily="50" charset="-128"/>
              </a:rPr>
              <a:t>2024</a:t>
            </a:r>
            <a:r>
              <a:rPr kumimoji="1" lang="ja-JP" altLang="en-US" sz="4400" b="1" dirty="0">
                <a:solidFill>
                  <a:srgbClr val="0070C0"/>
                </a:solidFill>
                <a:latin typeface="Meiryo UI" panose="020B0604030504040204" pitchFamily="50" charset="-128"/>
                <a:ea typeface="Meiryo UI" panose="020B0604030504040204" pitchFamily="50" charset="-128"/>
              </a:rPr>
              <a:t>年版</a:t>
            </a:r>
          </a:p>
          <a:p>
            <a:endParaRPr kumimoji="1" lang="ja-JP" altLang="en-US" sz="6000" b="1" dirty="0">
              <a:solidFill>
                <a:srgbClr val="00B050"/>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69679D76-C74D-416B-8863-795FFF73C735}"/>
              </a:ext>
            </a:extLst>
          </p:cNvPr>
          <p:cNvSpPr/>
          <p:nvPr/>
        </p:nvSpPr>
        <p:spPr>
          <a:xfrm>
            <a:off x="1533945" y="1925772"/>
            <a:ext cx="9329893" cy="73630"/>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8D4CED4A-7C17-4136-A0D1-5C0FB74DEE08}"/>
              </a:ext>
            </a:extLst>
          </p:cNvPr>
          <p:cNvSpPr/>
          <p:nvPr/>
        </p:nvSpPr>
        <p:spPr>
          <a:xfrm>
            <a:off x="6090807" y="1925772"/>
            <a:ext cx="6250675" cy="1037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6000" b="1" dirty="0">
                <a:solidFill>
                  <a:schemeClr val="accent5">
                    <a:lumMod val="40000"/>
                    <a:lumOff val="60000"/>
                  </a:schemeClr>
                </a:solidFill>
                <a:latin typeface="Meiryo UI" panose="020B0604030504040204" pitchFamily="50" charset="-128"/>
                <a:ea typeface="Meiryo UI" panose="020B0604030504040204" pitchFamily="50" charset="-128"/>
              </a:rPr>
              <a:t>男　女　格　差</a:t>
            </a:r>
          </a:p>
        </p:txBody>
      </p:sp>
    </p:spTree>
    <p:extLst>
      <p:ext uri="{BB962C8B-B14F-4D97-AF65-F5344CB8AC3E}">
        <p14:creationId xmlns:p14="http://schemas.microsoft.com/office/powerpoint/2010/main" val="15221521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F75984-E205-49C6-972E-A8B03A17BB07}"/>
              </a:ext>
            </a:extLst>
          </p:cNvPr>
          <p:cNvSpPr txBox="1">
            <a:spLocks/>
          </p:cNvSpPr>
          <p:nvPr/>
        </p:nvSpPr>
        <p:spPr bwMode="auto">
          <a:xfrm>
            <a:off x="316174" y="695806"/>
            <a:ext cx="11559652" cy="140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80000"/>
              </a:lnSpc>
            </a:pPr>
            <a:r>
              <a:rPr lang="en-US" altLang="ja-JP" sz="4800" b="1" dirty="0">
                <a:solidFill>
                  <a:schemeClr val="accent6">
                    <a:lumMod val="20000"/>
                    <a:lumOff val="80000"/>
                  </a:schemeClr>
                </a:solidFill>
                <a:latin typeface="Meiryo UI" panose="020B0604030504040204" pitchFamily="50" charset="-128"/>
                <a:ea typeface="Meiryo UI" panose="020B0604030504040204" pitchFamily="50" charset="-128"/>
              </a:rPr>
              <a:t>D</a:t>
            </a:r>
            <a:r>
              <a:rPr lang="ja-JP" altLang="en-US" sz="4800" b="1" dirty="0">
                <a:solidFill>
                  <a:schemeClr val="accent6">
                    <a:lumMod val="20000"/>
                    <a:lumOff val="80000"/>
                  </a:schemeClr>
                </a:solidFill>
                <a:latin typeface="Meiryo UI" panose="020B0604030504040204" pitchFamily="50" charset="-128"/>
                <a:ea typeface="Meiryo UI" panose="020B0604030504040204" pitchFamily="50" charset="-128"/>
              </a:rPr>
              <a:t>　</a:t>
            </a:r>
            <a:r>
              <a:rPr lang="en-US" altLang="ja-JP" sz="4800" b="1" dirty="0">
                <a:solidFill>
                  <a:schemeClr val="accent6">
                    <a:lumMod val="20000"/>
                    <a:lumOff val="80000"/>
                  </a:schemeClr>
                </a:solidFill>
                <a:latin typeface="Meiryo UI" panose="020B0604030504040204" pitchFamily="50" charset="-128"/>
                <a:ea typeface="Meiryo UI" panose="020B0604030504040204" pitchFamily="50" charset="-128"/>
              </a:rPr>
              <a:t>E</a:t>
            </a:r>
            <a:r>
              <a:rPr lang="ja-JP" altLang="en-US" sz="4800" b="1" dirty="0">
                <a:solidFill>
                  <a:schemeClr val="accent6">
                    <a:lumMod val="20000"/>
                    <a:lumOff val="80000"/>
                  </a:schemeClr>
                </a:solidFill>
                <a:latin typeface="Meiryo UI" panose="020B0604030504040204" pitchFamily="50" charset="-128"/>
                <a:ea typeface="Meiryo UI" panose="020B0604030504040204" pitchFamily="50" charset="-128"/>
              </a:rPr>
              <a:t>　</a:t>
            </a:r>
            <a:r>
              <a:rPr lang="en-US" altLang="ja-JP" sz="4800" b="1" dirty="0">
                <a:solidFill>
                  <a:schemeClr val="accent6">
                    <a:lumMod val="20000"/>
                    <a:lumOff val="80000"/>
                  </a:schemeClr>
                </a:solidFill>
                <a:latin typeface="Meiryo UI" panose="020B0604030504040204" pitchFamily="50" charset="-128"/>
                <a:ea typeface="Meiryo UI" panose="020B0604030504040204" pitchFamily="50" charset="-128"/>
              </a:rPr>
              <a:t>I :</a:t>
            </a:r>
            <a:r>
              <a:rPr lang="en-US" altLang="ja-JP" sz="4800" b="1" dirty="0">
                <a:solidFill>
                  <a:schemeClr val="bg1"/>
                </a:solidFill>
                <a:latin typeface="Meiryo UI" panose="020B0604030504040204" pitchFamily="50" charset="-128"/>
                <a:ea typeface="Meiryo UI" panose="020B0604030504040204" pitchFamily="50" charset="-128"/>
              </a:rPr>
              <a:t>  </a:t>
            </a:r>
            <a:r>
              <a:rPr lang="ja-JP" altLang="en-US" sz="4800" b="1" dirty="0">
                <a:solidFill>
                  <a:srgbClr val="FFFF00"/>
                </a:solidFill>
                <a:latin typeface="Meiryo UI" panose="020B0604030504040204" pitchFamily="50" charset="-128"/>
                <a:ea typeface="Meiryo UI" panose="020B0604030504040204" pitchFamily="50" charset="-128"/>
              </a:rPr>
              <a:t>ロータリーの多様性、公平さ、</a:t>
            </a:r>
          </a:p>
          <a:p>
            <a:pPr algn="ctr" eaLnBrk="1" hangingPunct="1">
              <a:lnSpc>
                <a:spcPct val="80000"/>
              </a:lnSpc>
            </a:pPr>
            <a:r>
              <a:rPr lang="ja-JP" altLang="en-US" sz="4800" b="1" dirty="0">
                <a:solidFill>
                  <a:srgbClr val="FFFF00"/>
                </a:solidFill>
                <a:latin typeface="Meiryo UI" panose="020B0604030504040204" pitchFamily="50" charset="-128"/>
                <a:ea typeface="Meiryo UI" panose="020B0604030504040204" pitchFamily="50" charset="-128"/>
              </a:rPr>
              <a:t>　　　　　　　　　　　　　インクルージョンの声明</a:t>
            </a:r>
            <a:endParaRPr lang="en-US" sz="4800" b="1" dirty="0">
              <a:solidFill>
                <a:srgbClr val="FFFF00"/>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5982D389-3EBE-4BC6-B350-A6142E05C7BC}"/>
              </a:ext>
            </a:extLst>
          </p:cNvPr>
          <p:cNvSpPr/>
          <p:nvPr/>
        </p:nvSpPr>
        <p:spPr>
          <a:xfrm>
            <a:off x="541077" y="1943999"/>
            <a:ext cx="11109846" cy="150824"/>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FF5AFA7-57E5-4F9F-B95F-8C823C96EEF1}"/>
              </a:ext>
            </a:extLst>
          </p:cNvPr>
          <p:cNvSpPr/>
          <p:nvPr/>
        </p:nvSpPr>
        <p:spPr>
          <a:xfrm>
            <a:off x="541077" y="2520365"/>
            <a:ext cx="6161964" cy="90863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4800" b="1" dirty="0">
                <a:solidFill>
                  <a:srgbClr val="002060"/>
                </a:solidFill>
                <a:latin typeface="Meiryo UI" panose="020B0604030504040204" pitchFamily="50" charset="-128"/>
                <a:ea typeface="Meiryo UI" panose="020B0604030504040204" pitchFamily="50" charset="-128"/>
              </a:rPr>
              <a:t>Diversity    </a:t>
            </a:r>
            <a:r>
              <a:rPr kumimoji="1" lang="ja-JP" altLang="en-US" sz="4800" b="1" dirty="0">
                <a:solidFill>
                  <a:srgbClr val="002060"/>
                </a:solidFill>
                <a:latin typeface="Meiryo UI" panose="020B0604030504040204" pitchFamily="50" charset="-128"/>
                <a:ea typeface="Meiryo UI" panose="020B0604030504040204" pitchFamily="50" charset="-128"/>
              </a:rPr>
              <a:t>多様性</a:t>
            </a:r>
          </a:p>
        </p:txBody>
      </p:sp>
      <p:sp>
        <p:nvSpPr>
          <p:cNvPr id="6" name="正方形/長方形 5">
            <a:extLst>
              <a:ext uri="{FF2B5EF4-FFF2-40B4-BE49-F238E27FC236}">
                <a16:creationId xmlns:a16="http://schemas.microsoft.com/office/drawing/2014/main" id="{3A7E35D7-707C-431F-A22D-F1FF986D43CA}"/>
              </a:ext>
            </a:extLst>
          </p:cNvPr>
          <p:cNvSpPr/>
          <p:nvPr/>
        </p:nvSpPr>
        <p:spPr>
          <a:xfrm>
            <a:off x="1773457" y="3716468"/>
            <a:ext cx="7315200" cy="804422"/>
          </a:xfrm>
          <a:prstGeom prst="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b="1" dirty="0">
                <a:latin typeface="Meiryo UI" panose="020B0604030504040204" pitchFamily="50" charset="-128"/>
                <a:ea typeface="Meiryo UI" panose="020B0604030504040204" pitchFamily="50" charset="-128"/>
              </a:rPr>
              <a:t>　</a:t>
            </a:r>
            <a:r>
              <a:rPr kumimoji="1" lang="en-US" altLang="ja-JP" sz="4800" b="1" dirty="0">
                <a:solidFill>
                  <a:schemeClr val="accent6">
                    <a:lumMod val="50000"/>
                  </a:schemeClr>
                </a:solidFill>
                <a:latin typeface="Meiryo UI" panose="020B0604030504040204" pitchFamily="50" charset="-128"/>
                <a:ea typeface="Meiryo UI" panose="020B0604030504040204" pitchFamily="50" charset="-128"/>
              </a:rPr>
              <a:t>Equity  </a:t>
            </a:r>
            <a:r>
              <a:rPr kumimoji="1" lang="ja-JP" altLang="en-US" sz="4800" b="1" dirty="0">
                <a:solidFill>
                  <a:schemeClr val="accent6">
                    <a:lumMod val="50000"/>
                  </a:schemeClr>
                </a:solidFill>
                <a:latin typeface="Meiryo UI" panose="020B0604030504040204" pitchFamily="50" charset="-128"/>
                <a:ea typeface="Meiryo UI" panose="020B0604030504040204" pitchFamily="50" charset="-128"/>
              </a:rPr>
              <a:t>　</a:t>
            </a:r>
            <a:r>
              <a:rPr kumimoji="1" lang="en-US" altLang="ja-JP" sz="4800" b="1" dirty="0">
                <a:solidFill>
                  <a:schemeClr val="accent6">
                    <a:lumMod val="50000"/>
                  </a:schemeClr>
                </a:solidFill>
                <a:latin typeface="Meiryo UI" panose="020B0604030504040204" pitchFamily="50" charset="-128"/>
                <a:ea typeface="Meiryo UI" panose="020B0604030504040204" pitchFamily="50" charset="-128"/>
              </a:rPr>
              <a:t>  </a:t>
            </a:r>
            <a:r>
              <a:rPr kumimoji="1" lang="ja-JP" altLang="en-US" sz="4800" b="1" dirty="0">
                <a:solidFill>
                  <a:schemeClr val="accent6">
                    <a:lumMod val="50000"/>
                  </a:schemeClr>
                </a:solidFill>
                <a:latin typeface="Meiryo UI" panose="020B0604030504040204" pitchFamily="50" charset="-128"/>
                <a:ea typeface="Meiryo UI" panose="020B0604030504040204" pitchFamily="50" charset="-128"/>
              </a:rPr>
              <a:t>公平さ</a:t>
            </a:r>
          </a:p>
        </p:txBody>
      </p:sp>
      <p:sp>
        <p:nvSpPr>
          <p:cNvPr id="7" name="正方形/長方形 6">
            <a:extLst>
              <a:ext uri="{FF2B5EF4-FFF2-40B4-BE49-F238E27FC236}">
                <a16:creationId xmlns:a16="http://schemas.microsoft.com/office/drawing/2014/main" id="{8363EFD3-F422-41F0-94D1-E58EEA287B4D}"/>
              </a:ext>
            </a:extLst>
          </p:cNvPr>
          <p:cNvSpPr/>
          <p:nvPr/>
        </p:nvSpPr>
        <p:spPr>
          <a:xfrm>
            <a:off x="3346259" y="4763177"/>
            <a:ext cx="7919967" cy="882822"/>
          </a:xfrm>
          <a:prstGeom prst="rect">
            <a:avLst/>
          </a:prstGeom>
          <a:solidFill>
            <a:srgbClr val="B31D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4000" b="1" dirty="0">
                <a:latin typeface="Meiryo UI" panose="020B0604030504040204" pitchFamily="50" charset="-128"/>
                <a:ea typeface="Meiryo UI" panose="020B0604030504040204" pitchFamily="50" charset="-128"/>
              </a:rPr>
              <a:t>  </a:t>
            </a:r>
            <a:r>
              <a:rPr kumimoji="1" lang="en-US" altLang="ja-JP" sz="4800" b="1" dirty="0">
                <a:solidFill>
                  <a:schemeClr val="accent4">
                    <a:lumMod val="20000"/>
                    <a:lumOff val="80000"/>
                  </a:schemeClr>
                </a:solidFill>
                <a:latin typeface="Meiryo UI" panose="020B0604030504040204" pitchFamily="50" charset="-128"/>
                <a:ea typeface="Meiryo UI" panose="020B0604030504040204" pitchFamily="50" charset="-128"/>
              </a:rPr>
              <a:t>Inclusion  </a:t>
            </a:r>
            <a:r>
              <a:rPr kumimoji="1" lang="ja-JP" altLang="en-US" sz="4800" b="1" dirty="0">
                <a:solidFill>
                  <a:schemeClr val="accent4">
                    <a:lumMod val="20000"/>
                    <a:lumOff val="80000"/>
                  </a:schemeClr>
                </a:solidFill>
                <a:latin typeface="Meiryo UI" panose="020B0604030504040204" pitchFamily="50" charset="-128"/>
                <a:ea typeface="Meiryo UI" panose="020B0604030504040204" pitchFamily="50" charset="-128"/>
              </a:rPr>
              <a:t>インクルージョン</a:t>
            </a:r>
          </a:p>
        </p:txBody>
      </p:sp>
      <p:sp>
        <p:nvSpPr>
          <p:cNvPr id="9" name="四角形: 角を丸くする 8">
            <a:extLst>
              <a:ext uri="{FF2B5EF4-FFF2-40B4-BE49-F238E27FC236}">
                <a16:creationId xmlns:a16="http://schemas.microsoft.com/office/drawing/2014/main" id="{08595A09-262E-41FD-98E6-E2AF00261CF2}"/>
              </a:ext>
            </a:extLst>
          </p:cNvPr>
          <p:cNvSpPr/>
          <p:nvPr/>
        </p:nvSpPr>
        <p:spPr>
          <a:xfrm>
            <a:off x="232012" y="5697940"/>
            <a:ext cx="11643814" cy="745326"/>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ja-JP" sz="3600" b="1" dirty="0">
                <a:solidFill>
                  <a:srgbClr val="00B0F0"/>
                </a:solidFill>
                <a:latin typeface="Meiryo UI" panose="020B0604030504040204" pitchFamily="50" charset="-128"/>
                <a:ea typeface="Meiryo UI" panose="020B0604030504040204" pitchFamily="50" charset="-128"/>
              </a:rPr>
              <a:t>(RI</a:t>
            </a:r>
            <a:r>
              <a:rPr lang="ja-JP" altLang="en-US" sz="3600" b="1" dirty="0">
                <a:solidFill>
                  <a:srgbClr val="00B0F0"/>
                </a:solidFill>
                <a:latin typeface="Meiryo UI" panose="020B0604030504040204" pitchFamily="50" charset="-128"/>
                <a:ea typeface="Meiryo UI" panose="020B0604030504040204" pitchFamily="50" charset="-128"/>
              </a:rPr>
              <a:t>理事会で</a:t>
            </a:r>
            <a:r>
              <a:rPr lang="en-US" altLang="ja-JP" sz="3600" b="1" dirty="0">
                <a:solidFill>
                  <a:srgbClr val="00B0F0"/>
                </a:solidFill>
                <a:latin typeface="Meiryo UI" panose="020B0604030504040204" pitchFamily="50" charset="-128"/>
                <a:ea typeface="Meiryo UI" panose="020B0604030504040204" pitchFamily="50" charset="-128"/>
              </a:rPr>
              <a:t>2019</a:t>
            </a:r>
            <a:r>
              <a:rPr lang="ja-JP" altLang="en-US" sz="3600" b="1" dirty="0">
                <a:solidFill>
                  <a:srgbClr val="00B0F0"/>
                </a:solidFill>
                <a:latin typeface="Meiryo UI" panose="020B0604030504040204" pitchFamily="50" charset="-128"/>
                <a:ea typeface="Meiryo UI" panose="020B0604030504040204" pitchFamily="50" charset="-128"/>
              </a:rPr>
              <a:t>年</a:t>
            </a:r>
            <a:r>
              <a:rPr lang="en-US" altLang="ja-JP" sz="3600" b="1" dirty="0">
                <a:solidFill>
                  <a:srgbClr val="00B0F0"/>
                </a:solidFill>
                <a:latin typeface="Meiryo UI" panose="020B0604030504040204" pitchFamily="50" charset="-128"/>
                <a:ea typeface="Meiryo UI" panose="020B0604030504040204" pitchFamily="50" charset="-128"/>
              </a:rPr>
              <a:t>1</a:t>
            </a:r>
            <a:r>
              <a:rPr lang="ja-JP" altLang="en-US" sz="3600" b="1" dirty="0">
                <a:solidFill>
                  <a:srgbClr val="00B0F0"/>
                </a:solidFill>
                <a:latin typeface="Meiryo UI" panose="020B0604030504040204" pitchFamily="50" charset="-128"/>
                <a:ea typeface="Meiryo UI" panose="020B0604030504040204" pitchFamily="50" charset="-128"/>
              </a:rPr>
              <a:t>月採択、</a:t>
            </a:r>
            <a:r>
              <a:rPr lang="en-US" altLang="ja-JP" sz="3600" b="1" dirty="0">
                <a:solidFill>
                  <a:srgbClr val="00B0F0"/>
                </a:solidFill>
                <a:latin typeface="Meiryo UI" panose="020B0604030504040204" pitchFamily="50" charset="-128"/>
                <a:ea typeface="Meiryo UI" panose="020B0604030504040204" pitchFamily="50" charset="-128"/>
              </a:rPr>
              <a:t>2021</a:t>
            </a:r>
            <a:r>
              <a:rPr lang="ja-JP" altLang="en-US" sz="3600" b="1" dirty="0">
                <a:solidFill>
                  <a:srgbClr val="00B0F0"/>
                </a:solidFill>
                <a:latin typeface="Meiryo UI" panose="020B0604030504040204" pitchFamily="50" charset="-128"/>
                <a:ea typeface="Meiryo UI" panose="020B0604030504040204" pitchFamily="50" charset="-128"/>
              </a:rPr>
              <a:t>年</a:t>
            </a:r>
            <a:r>
              <a:rPr lang="en-US" altLang="ja-JP" sz="3600" b="1" dirty="0">
                <a:solidFill>
                  <a:srgbClr val="00B0F0"/>
                </a:solidFill>
                <a:latin typeface="Meiryo UI" panose="020B0604030504040204" pitchFamily="50" charset="-128"/>
                <a:ea typeface="Meiryo UI" panose="020B0604030504040204" pitchFamily="50" charset="-128"/>
              </a:rPr>
              <a:t>6</a:t>
            </a:r>
            <a:r>
              <a:rPr lang="ja-JP" altLang="en-US" sz="3600" b="1" dirty="0">
                <a:solidFill>
                  <a:srgbClr val="00B0F0"/>
                </a:solidFill>
                <a:latin typeface="Meiryo UI" panose="020B0604030504040204" pitchFamily="50" charset="-128"/>
                <a:ea typeface="Meiryo UI" panose="020B0604030504040204" pitchFamily="50" charset="-128"/>
              </a:rPr>
              <a:t>月検討・強化</a:t>
            </a:r>
            <a:r>
              <a:rPr lang="en-US" altLang="ja-JP" sz="3600" b="1" dirty="0">
                <a:solidFill>
                  <a:srgbClr val="00B0F0"/>
                </a:solidFill>
                <a:latin typeface="Meiryo UI" panose="020B0604030504040204" pitchFamily="50" charset="-128"/>
                <a:ea typeface="Meiryo UI" panose="020B0604030504040204" pitchFamily="50" charset="-128"/>
              </a:rPr>
              <a:t>)</a:t>
            </a:r>
            <a:endParaRPr lang="ja-JP" altLang="en-US" sz="3600" b="1" dirty="0">
              <a:solidFill>
                <a:srgbClr val="00B0F0"/>
              </a:solidFill>
            </a:endParaRPr>
          </a:p>
        </p:txBody>
      </p:sp>
    </p:spTree>
    <p:extLst>
      <p:ext uri="{BB962C8B-B14F-4D97-AF65-F5344CB8AC3E}">
        <p14:creationId xmlns:p14="http://schemas.microsoft.com/office/powerpoint/2010/main" val="85111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5A3A0B-0B98-E44E-2DA0-ECC18B0341A2}"/>
              </a:ext>
            </a:extLst>
          </p:cNvPr>
          <p:cNvSpPr>
            <a:spLocks noGrp="1"/>
          </p:cNvSpPr>
          <p:nvPr>
            <p:ph type="title"/>
          </p:nvPr>
        </p:nvSpPr>
        <p:spPr>
          <a:xfrm>
            <a:off x="186120" y="117393"/>
            <a:ext cx="11819760" cy="1293028"/>
          </a:xfrm>
        </p:spPr>
        <p:txBody>
          <a:bodyPr>
            <a:normAutofit/>
          </a:bodyPr>
          <a:lstStyle/>
          <a:p>
            <a:pPr algn="ctr"/>
            <a:r>
              <a:rPr kumimoji="1" lang="en-US" altLang="ja-JP" sz="5400" b="1" dirty="0">
                <a:solidFill>
                  <a:srgbClr val="FFFF00"/>
                </a:solidFill>
                <a:latin typeface="Meiryo UI" panose="020B0604030504040204" pitchFamily="50" charset="-128"/>
                <a:ea typeface="Meiryo UI" panose="020B0604030504040204" pitchFamily="50" charset="-128"/>
              </a:rPr>
              <a:t>DEI</a:t>
            </a:r>
            <a:r>
              <a:rPr kumimoji="1" lang="ja-JP" altLang="en-US" sz="5400" b="1" dirty="0">
                <a:solidFill>
                  <a:srgbClr val="FFFF00"/>
                </a:solidFill>
                <a:latin typeface="Meiryo UI" panose="020B0604030504040204" pitchFamily="50" charset="-128"/>
                <a:ea typeface="Meiryo UI" panose="020B0604030504040204" pitchFamily="50" charset="-128"/>
              </a:rPr>
              <a:t>を取り入れて</a:t>
            </a:r>
            <a:r>
              <a:rPr kumimoji="1" lang="ja-JP" altLang="en-US" sz="5400" b="1" dirty="0">
                <a:solidFill>
                  <a:srgbClr val="FF0000"/>
                </a:solidFill>
                <a:latin typeface="Meiryo UI" panose="020B0604030504040204" pitchFamily="50" charset="-128"/>
                <a:ea typeface="Meiryo UI" panose="020B0604030504040204" pitchFamily="50" charset="-128"/>
              </a:rPr>
              <a:t>クラブを元気にしよう</a:t>
            </a:r>
          </a:p>
        </p:txBody>
      </p:sp>
      <p:pic>
        <p:nvPicPr>
          <p:cNvPr id="6" name="図 5">
            <a:extLst>
              <a:ext uri="{FF2B5EF4-FFF2-40B4-BE49-F238E27FC236}">
                <a16:creationId xmlns:a16="http://schemas.microsoft.com/office/drawing/2014/main" id="{1C1CB7B3-6BFB-E5D3-DF73-00110EC255A2}"/>
              </a:ext>
            </a:extLst>
          </p:cNvPr>
          <p:cNvPicPr>
            <a:picLocks noChangeAspect="1"/>
          </p:cNvPicPr>
          <p:nvPr/>
        </p:nvPicPr>
        <p:blipFill>
          <a:blip r:embed="rId2"/>
          <a:stretch>
            <a:fillRect/>
          </a:stretch>
        </p:blipFill>
        <p:spPr>
          <a:xfrm>
            <a:off x="57175" y="1138383"/>
            <a:ext cx="12077650" cy="5602224"/>
          </a:xfrm>
          <a:prstGeom prst="rect">
            <a:avLst/>
          </a:prstGeom>
        </p:spPr>
      </p:pic>
    </p:spTree>
    <p:extLst>
      <p:ext uri="{BB962C8B-B14F-4D97-AF65-F5344CB8AC3E}">
        <p14:creationId xmlns:p14="http://schemas.microsoft.com/office/powerpoint/2010/main" val="35227334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9FCC99-3BD9-46F7-A16B-432C5301BA28}"/>
              </a:ext>
            </a:extLst>
          </p:cNvPr>
          <p:cNvSpPr>
            <a:spLocks noGrp="1"/>
          </p:cNvSpPr>
          <p:nvPr>
            <p:ph type="title"/>
          </p:nvPr>
        </p:nvSpPr>
        <p:spPr>
          <a:xfrm>
            <a:off x="838200" y="89467"/>
            <a:ext cx="10515600" cy="1325562"/>
          </a:xfrm>
        </p:spPr>
        <p:txBody>
          <a:bodyPr>
            <a:normAutofit/>
          </a:bodyPr>
          <a:lstStyle/>
          <a:p>
            <a:r>
              <a:rPr lang="ja-JP" altLang="en-US" sz="4800" b="1" dirty="0">
                <a:solidFill>
                  <a:srgbClr val="FFFF00"/>
                </a:solidFill>
                <a:latin typeface="Meiryo UI" panose="020B0604030504040204" pitchFamily="50" charset="-128"/>
                <a:ea typeface="Meiryo UI" panose="020B0604030504040204" pitchFamily="50" charset="-128"/>
              </a:rPr>
              <a:t>社会全体や企業での</a:t>
            </a:r>
            <a:r>
              <a:rPr lang="en-US" altLang="ja-JP" sz="4800" b="1" dirty="0">
                <a:solidFill>
                  <a:srgbClr val="FFFF00"/>
                </a:solidFill>
                <a:latin typeface="Meiryo UI" panose="020B0604030504040204" pitchFamily="50" charset="-128"/>
                <a:ea typeface="Meiryo UI" panose="020B0604030504040204" pitchFamily="50" charset="-128"/>
              </a:rPr>
              <a:t>DEI</a:t>
            </a:r>
            <a:r>
              <a:rPr lang="ja-JP" altLang="en-US" sz="4800" b="1" dirty="0">
                <a:solidFill>
                  <a:srgbClr val="FFFF00"/>
                </a:solidFill>
                <a:latin typeface="Meiryo UI" panose="020B0604030504040204" pitchFamily="50" charset="-128"/>
                <a:ea typeface="Meiryo UI" panose="020B0604030504040204" pitchFamily="50" charset="-128"/>
              </a:rPr>
              <a:t>への取り組み</a:t>
            </a:r>
          </a:p>
        </p:txBody>
      </p:sp>
      <p:sp>
        <p:nvSpPr>
          <p:cNvPr id="6" name="コンテンツ プレースホルダー 5">
            <a:extLst>
              <a:ext uri="{FF2B5EF4-FFF2-40B4-BE49-F238E27FC236}">
                <a16:creationId xmlns:a16="http://schemas.microsoft.com/office/drawing/2014/main" id="{B9C00B89-BD83-45C9-BB4D-AF0B63665AEA}"/>
              </a:ext>
            </a:extLst>
          </p:cNvPr>
          <p:cNvSpPr>
            <a:spLocks noGrp="1"/>
          </p:cNvSpPr>
          <p:nvPr>
            <p:ph sz="half" idx="2"/>
          </p:nvPr>
        </p:nvSpPr>
        <p:spPr>
          <a:xfrm>
            <a:off x="6025830" y="1585400"/>
            <a:ext cx="5327970" cy="4594738"/>
          </a:xfrm>
        </p:spPr>
        <p:txBody>
          <a:bodyPr>
            <a:normAutofit/>
          </a:bodyPr>
          <a:lstStyle/>
          <a:p>
            <a:pPr marL="0" indent="0">
              <a:buNone/>
            </a:pPr>
            <a:r>
              <a:rPr lang="ja-JP" altLang="en-US" sz="4000" b="1" dirty="0">
                <a:latin typeface="Meiryo UI" panose="020B0604030504040204" pitchFamily="50" charset="-128"/>
                <a:ea typeface="Meiryo UI" panose="020B0604030504040204" pitchFamily="50" charset="-128"/>
              </a:rPr>
              <a:t>様々なバックグランドを持つ人材の活用</a:t>
            </a:r>
          </a:p>
        </p:txBody>
      </p:sp>
      <p:sp>
        <p:nvSpPr>
          <p:cNvPr id="10" name="正方形/長方形 9">
            <a:extLst>
              <a:ext uri="{FF2B5EF4-FFF2-40B4-BE49-F238E27FC236}">
                <a16:creationId xmlns:a16="http://schemas.microsoft.com/office/drawing/2014/main" id="{54C70DBA-70A5-4E14-92D5-1CC6BBA61D5D}"/>
              </a:ext>
            </a:extLst>
          </p:cNvPr>
          <p:cNvSpPr/>
          <p:nvPr/>
        </p:nvSpPr>
        <p:spPr>
          <a:xfrm flipV="1">
            <a:off x="956612" y="1172875"/>
            <a:ext cx="9588690" cy="91558"/>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A6CDBC02-F886-460C-9169-D7A496BE2980}"/>
              </a:ext>
            </a:extLst>
          </p:cNvPr>
          <p:cNvSpPr/>
          <p:nvPr/>
        </p:nvSpPr>
        <p:spPr>
          <a:xfrm>
            <a:off x="8038277" y="2860075"/>
            <a:ext cx="3315523" cy="524629"/>
          </a:xfrm>
          <a:prstGeom prst="roundRect">
            <a:avLst/>
          </a:prstGeom>
          <a:solidFill>
            <a:srgbClr val="FF33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女　　　性</a:t>
            </a:r>
          </a:p>
        </p:txBody>
      </p:sp>
      <p:sp>
        <p:nvSpPr>
          <p:cNvPr id="13" name="四角形: 角を丸くする 12">
            <a:extLst>
              <a:ext uri="{FF2B5EF4-FFF2-40B4-BE49-F238E27FC236}">
                <a16:creationId xmlns:a16="http://schemas.microsoft.com/office/drawing/2014/main" id="{5A58DE63-907F-40B5-8C95-076ABBEF17E7}"/>
              </a:ext>
            </a:extLst>
          </p:cNvPr>
          <p:cNvSpPr/>
          <p:nvPr/>
        </p:nvSpPr>
        <p:spPr>
          <a:xfrm>
            <a:off x="6025830" y="3673352"/>
            <a:ext cx="3315523" cy="52462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障　害　者</a:t>
            </a:r>
          </a:p>
        </p:txBody>
      </p:sp>
      <p:sp>
        <p:nvSpPr>
          <p:cNvPr id="14" name="四角形: 角を丸くする 13">
            <a:extLst>
              <a:ext uri="{FF2B5EF4-FFF2-40B4-BE49-F238E27FC236}">
                <a16:creationId xmlns:a16="http://schemas.microsoft.com/office/drawing/2014/main" id="{0C358062-9A62-48B0-9DEB-19CEF1C1D3C5}"/>
              </a:ext>
            </a:extLst>
          </p:cNvPr>
          <p:cNvSpPr/>
          <p:nvPr/>
        </p:nvSpPr>
        <p:spPr>
          <a:xfrm>
            <a:off x="8038277" y="4510845"/>
            <a:ext cx="3315523" cy="52462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高　齢　者</a:t>
            </a:r>
          </a:p>
        </p:txBody>
      </p:sp>
      <p:sp>
        <p:nvSpPr>
          <p:cNvPr id="15" name="四角形: 角を丸くする 14">
            <a:extLst>
              <a:ext uri="{FF2B5EF4-FFF2-40B4-BE49-F238E27FC236}">
                <a16:creationId xmlns:a16="http://schemas.microsoft.com/office/drawing/2014/main" id="{791F0E12-AC1B-4160-97AC-E035930FB23F}"/>
              </a:ext>
            </a:extLst>
          </p:cNvPr>
          <p:cNvSpPr/>
          <p:nvPr/>
        </p:nvSpPr>
        <p:spPr>
          <a:xfrm>
            <a:off x="6025830" y="5288763"/>
            <a:ext cx="3315523" cy="52462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外　国　人</a:t>
            </a:r>
          </a:p>
        </p:txBody>
      </p:sp>
      <p:sp>
        <p:nvSpPr>
          <p:cNvPr id="16" name="四角形: 角を丸くする 15">
            <a:extLst>
              <a:ext uri="{FF2B5EF4-FFF2-40B4-BE49-F238E27FC236}">
                <a16:creationId xmlns:a16="http://schemas.microsoft.com/office/drawing/2014/main" id="{C87038C8-410B-4D6F-AFC1-2E173C80FFCC}"/>
              </a:ext>
            </a:extLst>
          </p:cNvPr>
          <p:cNvSpPr/>
          <p:nvPr/>
        </p:nvSpPr>
        <p:spPr>
          <a:xfrm>
            <a:off x="8038277" y="5981700"/>
            <a:ext cx="3315523" cy="63112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t>  L  G  B  T</a:t>
            </a:r>
            <a:endParaRPr kumimoji="1" lang="ja-JP" altLang="en-US" sz="4000" b="1" dirty="0"/>
          </a:p>
        </p:txBody>
      </p:sp>
      <p:pic>
        <p:nvPicPr>
          <p:cNvPr id="4" name="図 3" descr="草, 人, 屋外, 立つ が含まれている画像&#10;&#10;自動的に生成された説明">
            <a:extLst>
              <a:ext uri="{FF2B5EF4-FFF2-40B4-BE49-F238E27FC236}">
                <a16:creationId xmlns:a16="http://schemas.microsoft.com/office/drawing/2014/main" id="{E5678505-CF83-466E-9FC4-11A656670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113" y="1364777"/>
            <a:ext cx="3785251" cy="5100824"/>
          </a:xfrm>
          <a:prstGeom prst="rect">
            <a:avLst/>
          </a:prstGeom>
        </p:spPr>
      </p:pic>
    </p:spTree>
    <p:extLst>
      <p:ext uri="{BB962C8B-B14F-4D97-AF65-F5344CB8AC3E}">
        <p14:creationId xmlns:p14="http://schemas.microsoft.com/office/powerpoint/2010/main" val="495250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a:extLst>
              <a:ext uri="{FF2B5EF4-FFF2-40B4-BE49-F238E27FC236}">
                <a16:creationId xmlns:a16="http://schemas.microsoft.com/office/drawing/2014/main" id="{46208A27-EAEA-4DD1-8190-8DDB30A7CA97}"/>
              </a:ext>
            </a:extLst>
          </p:cNvPr>
          <p:cNvGraphicFramePr>
            <a:graphicFrameLocks noChangeAspect="1"/>
          </p:cNvGraphicFramePr>
          <p:nvPr>
            <p:extLst>
              <p:ext uri="{D42A27DB-BD31-4B8C-83A1-F6EECF244321}">
                <p14:modId xmlns:p14="http://schemas.microsoft.com/office/powerpoint/2010/main" val="1774162835"/>
              </p:ext>
            </p:extLst>
          </p:nvPr>
        </p:nvGraphicFramePr>
        <p:xfrm>
          <a:off x="-63600" y="-48600"/>
          <a:ext cx="12319200" cy="6955200"/>
        </p:xfrm>
        <a:graphic>
          <a:graphicData uri="http://schemas.openxmlformats.org/presentationml/2006/ole">
            <mc:AlternateContent xmlns:mc="http://schemas.openxmlformats.org/markup-compatibility/2006">
              <mc:Choice xmlns:v="urn:schemas-microsoft-com:vml" Requires="v">
                <p:oleObj name="Acrobat Document" r:id="rId3" imgW="4537316" imgH="3207990" progId="AcroExch.Document.DC">
                  <p:embed/>
                </p:oleObj>
              </mc:Choice>
              <mc:Fallback>
                <p:oleObj name="Acrobat Document" r:id="rId3" imgW="4537316" imgH="3207990" progId="AcroExch.Document.DC">
                  <p:embed/>
                  <p:pic>
                    <p:nvPicPr>
                      <p:cNvPr id="2" name="オブジェクト 1">
                        <a:extLst>
                          <a:ext uri="{FF2B5EF4-FFF2-40B4-BE49-F238E27FC236}">
                            <a16:creationId xmlns:a16="http://schemas.microsoft.com/office/drawing/2014/main" id="{46208A27-EAEA-4DD1-8190-8DDB30A7CA97}"/>
                          </a:ext>
                        </a:extLst>
                      </p:cNvPr>
                      <p:cNvPicPr/>
                      <p:nvPr/>
                    </p:nvPicPr>
                    <p:blipFill>
                      <a:blip r:embed="rId4"/>
                      <a:stretch>
                        <a:fillRect/>
                      </a:stretch>
                    </p:blipFill>
                    <p:spPr>
                      <a:xfrm>
                        <a:off x="-63600" y="-48600"/>
                        <a:ext cx="12319200" cy="6955200"/>
                      </a:xfrm>
                      <a:prstGeom prst="rect">
                        <a:avLst/>
                      </a:prstGeom>
                    </p:spPr>
                  </p:pic>
                </p:oleObj>
              </mc:Fallback>
            </mc:AlternateContent>
          </a:graphicData>
        </a:graphic>
      </p:graphicFrame>
      <p:sp>
        <p:nvSpPr>
          <p:cNvPr id="5" name="四角形: 角を丸くする 4">
            <a:extLst>
              <a:ext uri="{FF2B5EF4-FFF2-40B4-BE49-F238E27FC236}">
                <a16:creationId xmlns:a16="http://schemas.microsoft.com/office/drawing/2014/main" id="{89842CBA-581E-409B-9A0D-492B59E8B29D}"/>
              </a:ext>
            </a:extLst>
          </p:cNvPr>
          <p:cNvSpPr/>
          <p:nvPr/>
        </p:nvSpPr>
        <p:spPr>
          <a:xfrm>
            <a:off x="9791700" y="5962650"/>
            <a:ext cx="1704975" cy="4520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solidFill>
                  <a:srgbClr val="00B0F0"/>
                </a:solidFill>
                <a:latin typeface="Meiryo UI" panose="020B0604030504040204" pitchFamily="50" charset="-128"/>
                <a:ea typeface="Meiryo UI" panose="020B0604030504040204" pitchFamily="50" charset="-128"/>
              </a:rPr>
              <a:t>SDGs</a:t>
            </a:r>
            <a:endParaRPr kumimoji="1" lang="ja-JP" altLang="en-US" sz="2800" b="1" dirty="0">
              <a:solidFill>
                <a:srgbClr val="00B0F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2170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アイコン&#10;&#10;自動的に生成された説明">
            <a:extLst>
              <a:ext uri="{FF2B5EF4-FFF2-40B4-BE49-F238E27FC236}">
                <a16:creationId xmlns:a16="http://schemas.microsoft.com/office/drawing/2014/main" id="{247AAAC8-DD92-2AF2-CDDE-A718445FBEBA}"/>
              </a:ext>
            </a:extLst>
          </p:cNvPr>
          <p:cNvPicPr>
            <a:picLocks noChangeAspect="1"/>
          </p:cNvPicPr>
          <p:nvPr/>
        </p:nvPicPr>
        <p:blipFill>
          <a:blip r:embed="rId3"/>
          <a:stretch>
            <a:fillRect/>
          </a:stretch>
        </p:blipFill>
        <p:spPr>
          <a:xfrm>
            <a:off x="8318709" y="298937"/>
            <a:ext cx="3731008" cy="47010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descr="Jennifer E. Jones">
            <a:extLst>
              <a:ext uri="{FF2B5EF4-FFF2-40B4-BE49-F238E27FC236}">
                <a16:creationId xmlns:a16="http://schemas.microsoft.com/office/drawing/2014/main" id="{7FB070FC-E970-7413-4602-7F82B8F99F3A}"/>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471246" y="222620"/>
            <a:ext cx="3986944" cy="5321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D48E5927-2252-67E7-F31D-7A616F531B65}"/>
              </a:ext>
            </a:extLst>
          </p:cNvPr>
          <p:cNvSpPr/>
          <p:nvPr/>
        </p:nvSpPr>
        <p:spPr>
          <a:xfrm>
            <a:off x="75436" y="5573486"/>
            <a:ext cx="8129873" cy="937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b="1" dirty="0">
                <a:solidFill>
                  <a:srgbClr val="FFFF00"/>
                </a:solidFill>
                <a:latin typeface="Meiryo UI" panose="020B0604030504040204" pitchFamily="50" charset="-128"/>
                <a:ea typeface="Meiryo UI" panose="020B0604030504040204" pitchFamily="50" charset="-128"/>
              </a:rPr>
              <a:t>ジェニファー・ジョーンズ会長</a:t>
            </a:r>
          </a:p>
        </p:txBody>
      </p:sp>
    </p:spTree>
    <p:extLst>
      <p:ext uri="{BB962C8B-B14F-4D97-AF65-F5344CB8AC3E}">
        <p14:creationId xmlns:p14="http://schemas.microsoft.com/office/powerpoint/2010/main" val="3560495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A3AC1AD-4A2A-25AC-97A0-FCA4F4E56ADA}"/>
              </a:ext>
            </a:extLst>
          </p:cNvPr>
          <p:cNvSpPr/>
          <p:nvPr/>
        </p:nvSpPr>
        <p:spPr>
          <a:xfrm>
            <a:off x="1912620" y="83058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BE6F179-A08A-A381-A51F-F8604795AD19}"/>
              </a:ext>
            </a:extLst>
          </p:cNvPr>
          <p:cNvSpPr/>
          <p:nvPr/>
        </p:nvSpPr>
        <p:spPr>
          <a:xfrm>
            <a:off x="0" y="-83820"/>
            <a:ext cx="12252960" cy="694182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プレースホルダー 7" descr="データ ポイント デジタル背景">
            <a:extLst>
              <a:ext uri="{FF2B5EF4-FFF2-40B4-BE49-F238E27FC236}">
                <a16:creationId xmlns:a16="http://schemas.microsoft.com/office/drawing/2014/main" id="{E9ADCB9B-7271-8200-C1F3-81A8A5732CB0}"/>
              </a:ext>
            </a:extLst>
          </p:cNvPr>
          <p:cNvPicPr>
            <a:picLocks noChangeAspect="1"/>
          </p:cNvPicPr>
          <p:nvPr/>
        </p:nvPicPr>
        <p:blipFill rotWithShape="1">
          <a:blip r:embed="rId2">
            <a:alphaModFix amt="40000"/>
            <a:extLst>
              <a:ext uri="{28A0092B-C50C-407E-A947-70E740481C1C}">
                <a14:useLocalDpi xmlns:a14="http://schemas.microsoft.com/office/drawing/2010/main"/>
              </a:ext>
            </a:extLst>
          </a:blip>
          <a:srcRect/>
          <a:stretch/>
        </p:blipFill>
        <p:spPr>
          <a:xfrm>
            <a:off x="0" y="-83820"/>
            <a:ext cx="12252960" cy="6857990"/>
          </a:xfrm>
          <a:prstGeom prst="rect">
            <a:avLst/>
          </a:prstGeom>
        </p:spPr>
      </p:pic>
      <p:pic>
        <p:nvPicPr>
          <p:cNvPr id="3" name="図 2" descr="レストランで食事をする男性&#10;&#10;中程度の精度で自動的に生成された説明">
            <a:extLst>
              <a:ext uri="{FF2B5EF4-FFF2-40B4-BE49-F238E27FC236}">
                <a16:creationId xmlns:a16="http://schemas.microsoft.com/office/drawing/2014/main" id="{173255BF-936C-97FC-A9B4-CFF97EA0069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8948" y="159863"/>
            <a:ext cx="10268861" cy="6431437"/>
          </a:xfrm>
          <a:prstGeom prst="rect">
            <a:avLst/>
          </a:prstGeom>
          <a:ln>
            <a:noFill/>
          </a:ln>
          <a:effectLst>
            <a:softEdge rad="112500"/>
          </a:effectLst>
        </p:spPr>
      </p:pic>
      <p:sp>
        <p:nvSpPr>
          <p:cNvPr id="4" name="吹き出し: 角を丸めた四角形 3">
            <a:extLst>
              <a:ext uri="{FF2B5EF4-FFF2-40B4-BE49-F238E27FC236}">
                <a16:creationId xmlns:a16="http://schemas.microsoft.com/office/drawing/2014/main" id="{0135C803-7A9F-D32C-B8BA-A0BDF1D2056B}"/>
              </a:ext>
            </a:extLst>
          </p:cNvPr>
          <p:cNvSpPr/>
          <p:nvPr/>
        </p:nvSpPr>
        <p:spPr>
          <a:xfrm>
            <a:off x="236219" y="1889760"/>
            <a:ext cx="646155" cy="4358640"/>
          </a:xfrm>
          <a:prstGeom prst="wedgeRoundRectCallout">
            <a:avLst>
              <a:gd name="adj1" fmla="val 140992"/>
              <a:gd name="adj2" fmla="val -36077"/>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山形</a:t>
            </a:r>
            <a:r>
              <a:rPr kumimoji="1" lang="en-US" altLang="ja-JP" sz="2400" b="1" dirty="0">
                <a:latin typeface="Meiryo UI" panose="020B0604030504040204" pitchFamily="50" charset="-128"/>
                <a:ea typeface="Meiryo UI" panose="020B0604030504040204" pitchFamily="50" charset="-128"/>
              </a:rPr>
              <a:t>)  </a:t>
            </a:r>
            <a:r>
              <a:rPr kumimoji="1" lang="ja-JP" altLang="en-US" sz="2400" b="1" dirty="0">
                <a:latin typeface="Meiryo UI" panose="020B0604030504040204" pitchFamily="50" charset="-128"/>
                <a:ea typeface="Meiryo UI" panose="020B0604030504040204" pitchFamily="50" charset="-128"/>
              </a:rPr>
              <a:t>鈴木　一作　リーダー</a:t>
            </a:r>
          </a:p>
        </p:txBody>
      </p:sp>
      <p:sp>
        <p:nvSpPr>
          <p:cNvPr id="5" name="四角形: 角を丸くする 4">
            <a:extLst>
              <a:ext uri="{FF2B5EF4-FFF2-40B4-BE49-F238E27FC236}">
                <a16:creationId xmlns:a16="http://schemas.microsoft.com/office/drawing/2014/main" id="{0BAAACCB-FA7F-B2E9-EF51-FCC148EF4FED}"/>
              </a:ext>
            </a:extLst>
          </p:cNvPr>
          <p:cNvSpPr/>
          <p:nvPr/>
        </p:nvSpPr>
        <p:spPr>
          <a:xfrm>
            <a:off x="701040" y="4605308"/>
            <a:ext cx="7749540" cy="1091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b="1" dirty="0">
                <a:solidFill>
                  <a:srgbClr val="FFFF00"/>
                </a:solidFill>
                <a:latin typeface="Meiryo UI" panose="020B0604030504040204" pitchFamily="50" charset="-128"/>
                <a:ea typeface="Meiryo UI" panose="020B0604030504040204" pitchFamily="50" charset="-128"/>
              </a:rPr>
              <a:t>2020</a:t>
            </a:r>
            <a:r>
              <a:rPr kumimoji="1" lang="ja-JP" altLang="en-US" sz="4400" b="1" dirty="0">
                <a:solidFill>
                  <a:srgbClr val="FFFF00"/>
                </a:solidFill>
                <a:latin typeface="Meiryo UI" panose="020B0604030504040204" pitchFamily="50" charset="-128"/>
                <a:ea typeface="Meiryo UI" panose="020B0604030504040204" pitchFamily="50" charset="-128"/>
              </a:rPr>
              <a:t>年</a:t>
            </a:r>
            <a:r>
              <a:rPr kumimoji="1" lang="en-US" altLang="ja-JP" sz="4400" b="1" dirty="0">
                <a:solidFill>
                  <a:srgbClr val="FFFF00"/>
                </a:solidFill>
                <a:latin typeface="Meiryo UI" panose="020B0604030504040204" pitchFamily="50" charset="-128"/>
                <a:ea typeface="Meiryo UI" panose="020B0604030504040204" pitchFamily="50" charset="-128"/>
              </a:rPr>
              <a:t>1</a:t>
            </a:r>
            <a:r>
              <a:rPr kumimoji="1" lang="ja-JP" altLang="en-US" sz="4400" b="1" dirty="0">
                <a:solidFill>
                  <a:srgbClr val="FFFF00"/>
                </a:solidFill>
                <a:latin typeface="Meiryo UI" panose="020B0604030504040204" pitchFamily="50" charset="-128"/>
                <a:ea typeface="Meiryo UI" panose="020B0604030504040204" pitchFamily="50" charset="-128"/>
              </a:rPr>
              <a:t>月　</a:t>
            </a:r>
            <a:r>
              <a:rPr kumimoji="1" lang="en-US" altLang="ja-JP" sz="4400" b="1" dirty="0">
                <a:solidFill>
                  <a:srgbClr val="FFFF00"/>
                </a:solidFill>
                <a:latin typeface="Meiryo UI" panose="020B0604030504040204" pitchFamily="50" charset="-128"/>
                <a:ea typeface="Meiryo UI" panose="020B0604030504040204" pitchFamily="50" charset="-128"/>
              </a:rPr>
              <a:t>RI</a:t>
            </a:r>
            <a:r>
              <a:rPr kumimoji="1" lang="ja-JP" altLang="en-US" sz="4400" b="1" dirty="0">
                <a:solidFill>
                  <a:srgbClr val="FFFF00"/>
                </a:solidFill>
                <a:latin typeface="Meiryo UI" panose="020B0604030504040204" pitchFamily="50" charset="-128"/>
                <a:ea typeface="Meiryo UI" panose="020B0604030504040204" pitchFamily="50" charset="-128"/>
              </a:rPr>
              <a:t>研修リーダー</a:t>
            </a:r>
          </a:p>
        </p:txBody>
      </p:sp>
      <p:sp>
        <p:nvSpPr>
          <p:cNvPr id="6" name="吹き出し: 角を丸めた四角形 5">
            <a:extLst>
              <a:ext uri="{FF2B5EF4-FFF2-40B4-BE49-F238E27FC236}">
                <a16:creationId xmlns:a16="http://schemas.microsoft.com/office/drawing/2014/main" id="{F71F94A7-6D23-BA16-F81E-9EAD2851C7B9}"/>
              </a:ext>
            </a:extLst>
          </p:cNvPr>
          <p:cNvSpPr/>
          <p:nvPr/>
        </p:nvSpPr>
        <p:spPr>
          <a:xfrm>
            <a:off x="11501523" y="1973580"/>
            <a:ext cx="507597" cy="4274820"/>
          </a:xfrm>
          <a:prstGeom prst="wedgeRoundRectCallout">
            <a:avLst>
              <a:gd name="adj1" fmla="val -121716"/>
              <a:gd name="adj2" fmla="val -3505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東京</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　水野　功　リーダー</a:t>
            </a:r>
          </a:p>
        </p:txBody>
      </p:sp>
    </p:spTree>
    <p:extLst>
      <p:ext uri="{BB962C8B-B14F-4D97-AF65-F5344CB8AC3E}">
        <p14:creationId xmlns:p14="http://schemas.microsoft.com/office/powerpoint/2010/main" val="2571779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439E720-E35B-E0AE-6336-02DF450C5280}"/>
              </a:ext>
            </a:extLst>
          </p:cNvPr>
          <p:cNvSpPr/>
          <p:nvPr/>
        </p:nvSpPr>
        <p:spPr>
          <a:xfrm>
            <a:off x="-30480" y="0"/>
            <a:ext cx="12252960" cy="6941820"/>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プレースホルダー 7" descr="データ ポイント デジタル背景">
            <a:extLst>
              <a:ext uri="{FF2B5EF4-FFF2-40B4-BE49-F238E27FC236}">
                <a16:creationId xmlns:a16="http://schemas.microsoft.com/office/drawing/2014/main" id="{92D397C2-2F6B-E160-5C0C-301E040DBCD1}"/>
              </a:ext>
            </a:extLst>
          </p:cNvPr>
          <p:cNvPicPr>
            <a:picLocks noChangeAspect="1"/>
          </p:cNvPicPr>
          <p:nvPr/>
        </p:nvPicPr>
        <p:blipFill rotWithShape="1">
          <a:blip r:embed="rId3">
            <a:alphaModFix amt="40000"/>
            <a:extLst>
              <a:ext uri="{28A0092B-C50C-407E-A947-70E740481C1C}">
                <a14:useLocalDpi xmlns:a14="http://schemas.microsoft.com/office/drawing/2010/main"/>
              </a:ext>
            </a:extLst>
          </a:blip>
          <a:srcRect/>
          <a:stretch/>
        </p:blipFill>
        <p:spPr>
          <a:xfrm>
            <a:off x="0" y="10"/>
            <a:ext cx="12252960" cy="6857990"/>
          </a:xfrm>
          <a:prstGeom prst="rect">
            <a:avLst/>
          </a:prstGeom>
        </p:spPr>
      </p:pic>
      <p:pic>
        <p:nvPicPr>
          <p:cNvPr id="11" name="図 10" descr="人, ポーズ, 立つ, 写真 が含まれている画像&#10;&#10;自動的に生成された説明">
            <a:extLst>
              <a:ext uri="{FF2B5EF4-FFF2-40B4-BE49-F238E27FC236}">
                <a16:creationId xmlns:a16="http://schemas.microsoft.com/office/drawing/2014/main" id="{C36D5536-BCD4-16B3-A7F3-9BBC002925DB}"/>
              </a:ext>
            </a:extLst>
          </p:cNvPr>
          <p:cNvPicPr>
            <a:picLocks noChangeAspect="1"/>
          </p:cNvPicPr>
          <p:nvPr/>
        </p:nvPicPr>
        <p:blipFill>
          <a:blip r:embed="rId4"/>
          <a:stretch>
            <a:fillRect/>
          </a:stretch>
        </p:blipFill>
        <p:spPr>
          <a:xfrm>
            <a:off x="2916803" y="174804"/>
            <a:ext cx="6958700" cy="46257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図 12" descr="人, テーブル, 男, スーツ が含まれている画像&#10;&#10;自動的に生成された説明">
            <a:extLst>
              <a:ext uri="{FF2B5EF4-FFF2-40B4-BE49-F238E27FC236}">
                <a16:creationId xmlns:a16="http://schemas.microsoft.com/office/drawing/2014/main" id="{A7024D11-7E2D-EA56-21F9-39DCAE0DEE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20" y="3766816"/>
            <a:ext cx="4703946" cy="31750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図 8" descr="スーツを着た男性たち&#10;&#10;自動的に生成された説明">
            <a:extLst>
              <a:ext uri="{FF2B5EF4-FFF2-40B4-BE49-F238E27FC236}">
                <a16:creationId xmlns:a16="http://schemas.microsoft.com/office/drawing/2014/main" id="{E7062D82-BC58-E769-F813-2A234CA419E8}"/>
              </a:ext>
            </a:extLst>
          </p:cNvPr>
          <p:cNvPicPr>
            <a:picLocks noChangeAspect="1"/>
          </p:cNvPicPr>
          <p:nvPr/>
        </p:nvPicPr>
        <p:blipFill>
          <a:blip r:embed="rId6"/>
          <a:stretch>
            <a:fillRect/>
          </a:stretch>
        </p:blipFill>
        <p:spPr>
          <a:xfrm>
            <a:off x="6788861" y="3132000"/>
            <a:ext cx="5464099" cy="32561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5" name="正方形/長方形 4">
            <a:extLst>
              <a:ext uri="{FF2B5EF4-FFF2-40B4-BE49-F238E27FC236}">
                <a16:creationId xmlns:a16="http://schemas.microsoft.com/office/drawing/2014/main" id="{32C10731-85AF-A142-815B-3D8D47D4AEBF}"/>
              </a:ext>
            </a:extLst>
          </p:cNvPr>
          <p:cNvSpPr/>
          <p:nvPr/>
        </p:nvSpPr>
        <p:spPr>
          <a:xfrm>
            <a:off x="2918040" y="5541507"/>
            <a:ext cx="6134400" cy="905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FFFF00"/>
                </a:solidFill>
                <a:latin typeface="Meiryo UI" panose="020B0604030504040204" pitchFamily="50" charset="-128"/>
                <a:ea typeface="Meiryo UI" panose="020B0604030504040204" pitchFamily="50" charset="-128"/>
              </a:rPr>
              <a:t>神戸ロータリー研究会</a:t>
            </a:r>
          </a:p>
          <a:p>
            <a:pPr algn="ctr"/>
            <a:r>
              <a:rPr kumimoji="1" lang="en-US" altLang="ja-JP" sz="3600" b="1" dirty="0">
                <a:solidFill>
                  <a:srgbClr val="FFFF00"/>
                </a:solidFill>
                <a:latin typeface="Meiryo UI" panose="020B0604030504040204" pitchFamily="50" charset="-128"/>
                <a:ea typeface="Meiryo UI" panose="020B0604030504040204" pitchFamily="50" charset="-128"/>
              </a:rPr>
              <a:t>2022.11</a:t>
            </a:r>
            <a:endParaRPr kumimoji="1" lang="ja-JP" altLang="en-US" sz="3600" b="1" dirty="0">
              <a:solidFill>
                <a:srgbClr val="FFFF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3455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ロータリー初の女性会長ノミニーにジェニファー E. ジョーンズ氏 | Rotary International">
            <a:extLst>
              <a:ext uri="{FF2B5EF4-FFF2-40B4-BE49-F238E27FC236}">
                <a16:creationId xmlns:a16="http://schemas.microsoft.com/office/drawing/2014/main" id="{DFE8022E-4452-F36E-68AB-A316BB173E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58984" y="111369"/>
            <a:ext cx="10074031" cy="64809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3596830E-CDDA-8827-CC50-B493DE4E4E7C}"/>
              </a:ext>
            </a:extLst>
          </p:cNvPr>
          <p:cNvSpPr/>
          <p:nvPr/>
        </p:nvSpPr>
        <p:spPr>
          <a:xfrm>
            <a:off x="4138247" y="-315077"/>
            <a:ext cx="7971692" cy="607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dirty="0">
                <a:latin typeface="Meiryo UI" panose="020B0604030504040204" pitchFamily="50" charset="-128"/>
                <a:ea typeface="Meiryo UI" panose="020B0604030504040204" pitchFamily="50" charset="-128"/>
              </a:rPr>
              <a:t>　</a:t>
            </a:r>
          </a:p>
          <a:p>
            <a:endParaRPr kumimoji="1" lang="ja-JP" altLang="en-US" sz="3600" b="1" u="sng" dirty="0">
              <a:solidFill>
                <a:srgbClr val="FFFF00"/>
              </a:solidFill>
              <a:latin typeface="Meiryo UI" panose="020B0604030504040204" pitchFamily="50" charset="-128"/>
              <a:ea typeface="Meiryo UI" panose="020B0604030504040204" pitchFamily="50" charset="-128"/>
            </a:endParaRPr>
          </a:p>
          <a:p>
            <a:r>
              <a:rPr kumimoji="1" lang="ja-JP" altLang="en-US" sz="5400" b="1" u="sng" dirty="0">
                <a:solidFill>
                  <a:srgbClr val="FF0000"/>
                </a:solidFill>
                <a:latin typeface="Meiryo UI" panose="020B0604030504040204" pitchFamily="50" charset="-128"/>
                <a:ea typeface="Meiryo UI" panose="020B0604030504040204" pitchFamily="50" charset="-128"/>
              </a:rPr>
              <a:t>多様性</a:t>
            </a:r>
            <a:endParaRPr kumimoji="1" lang="ja-JP" altLang="en-US" sz="5400" b="1" u="sng" dirty="0">
              <a:solidFill>
                <a:srgbClr val="FFFF00"/>
              </a:solidFill>
              <a:latin typeface="Meiryo UI" panose="020B0604030504040204" pitchFamily="50" charset="-128"/>
              <a:ea typeface="Meiryo UI" panose="020B0604030504040204" pitchFamily="50" charset="-128"/>
            </a:endParaRPr>
          </a:p>
          <a:p>
            <a:r>
              <a:rPr kumimoji="1" lang="ja-JP" altLang="en-US" sz="5400" b="1" dirty="0">
                <a:solidFill>
                  <a:srgbClr val="92D050"/>
                </a:solidFill>
                <a:latin typeface="Meiryo UI" panose="020B0604030504040204" pitchFamily="50" charset="-128"/>
                <a:ea typeface="Meiryo UI" panose="020B0604030504040204" pitchFamily="50" charset="-128"/>
              </a:rPr>
              <a:t>　 </a:t>
            </a:r>
            <a:r>
              <a:rPr kumimoji="1" lang="ja-JP" altLang="en-US" sz="5400" b="1" u="sng" dirty="0">
                <a:solidFill>
                  <a:srgbClr val="92D050"/>
                </a:solidFill>
                <a:latin typeface="Meiryo UI" panose="020B0604030504040204" pitchFamily="50" charset="-128"/>
                <a:ea typeface="Meiryo UI" panose="020B0604030504040204" pitchFamily="50" charset="-128"/>
              </a:rPr>
              <a:t>公平さ</a:t>
            </a:r>
            <a:endParaRPr kumimoji="1" lang="ja-JP" altLang="en-US" sz="5400" b="1" u="sng" dirty="0">
              <a:solidFill>
                <a:srgbClr val="FFFF00"/>
              </a:solidFill>
              <a:latin typeface="Meiryo UI" panose="020B0604030504040204" pitchFamily="50" charset="-128"/>
              <a:ea typeface="Meiryo UI" panose="020B0604030504040204" pitchFamily="50" charset="-128"/>
            </a:endParaRPr>
          </a:p>
          <a:p>
            <a:r>
              <a:rPr kumimoji="1" lang="ja-JP" altLang="en-US" sz="5400" b="1" dirty="0">
                <a:solidFill>
                  <a:schemeClr val="accent3">
                    <a:lumMod val="60000"/>
                    <a:lumOff val="40000"/>
                  </a:schemeClr>
                </a:solidFill>
                <a:latin typeface="Meiryo UI" panose="020B0604030504040204" pitchFamily="50" charset="-128"/>
                <a:ea typeface="Meiryo UI" panose="020B0604030504040204" pitchFamily="50" charset="-128"/>
              </a:rPr>
              <a:t>　　  </a:t>
            </a:r>
            <a:r>
              <a:rPr kumimoji="1" lang="ja-JP" altLang="en-US" sz="5400" b="1" u="sng" dirty="0">
                <a:solidFill>
                  <a:schemeClr val="accent3">
                    <a:lumMod val="60000"/>
                    <a:lumOff val="40000"/>
                  </a:schemeClr>
                </a:solidFill>
                <a:latin typeface="Meiryo UI" panose="020B0604030504040204" pitchFamily="50" charset="-128"/>
                <a:ea typeface="Meiryo UI" panose="020B0604030504040204" pitchFamily="50" charset="-128"/>
              </a:rPr>
              <a:t>インクルージョン</a:t>
            </a:r>
          </a:p>
          <a:p>
            <a:r>
              <a:rPr kumimoji="1" lang="ja-JP" altLang="en-US" sz="1600" b="1" dirty="0">
                <a:solidFill>
                  <a:schemeClr val="bg2"/>
                </a:solidFill>
                <a:latin typeface="Meiryo UI" panose="020B0604030504040204" pitchFamily="50" charset="-128"/>
                <a:ea typeface="Meiryo UI" panose="020B0604030504040204" pitchFamily="50" charset="-128"/>
              </a:rPr>
              <a:t>・</a:t>
            </a:r>
          </a:p>
          <a:p>
            <a:r>
              <a:rPr kumimoji="1" lang="ja-JP" altLang="en-US" sz="5400" b="1" dirty="0">
                <a:solidFill>
                  <a:srgbClr val="FFFF00"/>
                </a:solidFill>
                <a:latin typeface="Meiryo UI" panose="020B0604030504040204" pitchFamily="50" charset="-128"/>
                <a:ea typeface="Meiryo UI" panose="020B0604030504040204" pitchFamily="50" charset="-128"/>
              </a:rPr>
              <a:t>を最優先し</a:t>
            </a:r>
          </a:p>
          <a:p>
            <a:r>
              <a:rPr kumimoji="1" lang="ja-JP" altLang="en-US" sz="5400" b="1" dirty="0">
                <a:solidFill>
                  <a:srgbClr val="FFFF00"/>
                </a:solidFill>
                <a:latin typeface="Meiryo UI" panose="020B0604030504040204" pitchFamily="50" charset="-128"/>
                <a:ea typeface="Meiryo UI" panose="020B0604030504040204" pitchFamily="50" charset="-128"/>
              </a:rPr>
              <a:t>女性会員や</a:t>
            </a:r>
          </a:p>
          <a:p>
            <a:r>
              <a:rPr kumimoji="1" lang="en-US" altLang="ja-JP" sz="5400" b="1" dirty="0">
                <a:solidFill>
                  <a:srgbClr val="FFFF00"/>
                </a:solidFill>
                <a:latin typeface="Meiryo UI" panose="020B0604030504040204" pitchFamily="50" charset="-128"/>
                <a:ea typeface="Meiryo UI" panose="020B0604030504040204" pitchFamily="50" charset="-128"/>
              </a:rPr>
              <a:t>40</a:t>
            </a:r>
            <a:r>
              <a:rPr kumimoji="1" lang="ja-JP" altLang="en-US" sz="5400" b="1" dirty="0">
                <a:solidFill>
                  <a:srgbClr val="FFFF00"/>
                </a:solidFill>
                <a:latin typeface="Meiryo UI" panose="020B0604030504040204" pitchFamily="50" charset="-128"/>
                <a:ea typeface="Meiryo UI" panose="020B0604030504040204" pitchFamily="50" charset="-128"/>
              </a:rPr>
              <a:t>歳未満の会員を増やす</a:t>
            </a:r>
            <a:endParaRPr kumimoji="1" lang="ja-JP" altLang="en-US" sz="5400" b="1" dirty="0">
              <a:latin typeface="Meiryo UI" panose="020B0604030504040204" pitchFamily="50" charset="-128"/>
              <a:ea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rPr>
              <a:t>　</a:t>
            </a:r>
            <a:endParaRPr kumimoji="1" lang="ja-JP" altLang="en-US" sz="3600" b="1" dirty="0">
              <a:solidFill>
                <a:srgbClr val="00FF99"/>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96F70600-A055-5243-8659-719236777B26}"/>
              </a:ext>
            </a:extLst>
          </p:cNvPr>
          <p:cNvSpPr/>
          <p:nvPr/>
        </p:nvSpPr>
        <p:spPr>
          <a:xfrm>
            <a:off x="612515" y="5965144"/>
            <a:ext cx="11210207" cy="627185"/>
          </a:xfrm>
          <a:prstGeom prst="roundRect">
            <a:avLst>
              <a:gd name="adj" fmla="val 353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rgbClr val="7030A0"/>
              </a:solidFill>
              <a:latin typeface="Meiryo UI" panose="020B0604030504040204" pitchFamily="50" charset="-128"/>
              <a:ea typeface="Meiryo UI" panose="020B0604030504040204" pitchFamily="50" charset="-128"/>
            </a:endParaRPr>
          </a:p>
          <a:p>
            <a:pPr algn="ctr"/>
            <a:r>
              <a:rPr kumimoji="1" lang="en-US" altLang="ja-JP" sz="3600" b="1" dirty="0">
                <a:solidFill>
                  <a:srgbClr val="002060"/>
                </a:solidFill>
                <a:latin typeface="Meiryo UI" panose="020B0604030504040204" pitchFamily="50" charset="-128"/>
                <a:ea typeface="Meiryo UI" panose="020B0604030504040204" pitchFamily="50" charset="-128"/>
              </a:rPr>
              <a:t>2020</a:t>
            </a:r>
            <a:r>
              <a:rPr kumimoji="1" lang="ja-JP" altLang="en-US" sz="3600" b="1" dirty="0">
                <a:solidFill>
                  <a:srgbClr val="002060"/>
                </a:solidFill>
                <a:latin typeface="Meiryo UI" panose="020B0604030504040204" pitchFamily="50" charset="-128"/>
                <a:ea typeface="Meiryo UI" panose="020B0604030504040204" pitchFamily="50" charset="-128"/>
              </a:rPr>
              <a:t>年　</a:t>
            </a:r>
            <a:r>
              <a:rPr kumimoji="1" lang="en-US" altLang="ja-JP" sz="3600" b="1" dirty="0">
                <a:solidFill>
                  <a:srgbClr val="002060"/>
                </a:solidFill>
                <a:latin typeface="Meiryo UI" panose="020B0604030504040204" pitchFamily="50" charset="-128"/>
                <a:ea typeface="Meiryo UI" panose="020B0604030504040204" pitchFamily="50" charset="-128"/>
              </a:rPr>
              <a:t>RI</a:t>
            </a:r>
            <a:r>
              <a:rPr kumimoji="1" lang="ja-JP" altLang="en-US" sz="3600" b="1" dirty="0">
                <a:solidFill>
                  <a:srgbClr val="002060"/>
                </a:solidFill>
                <a:latin typeface="Meiryo UI" panose="020B0604030504040204" pitchFamily="50" charset="-128"/>
                <a:ea typeface="Meiryo UI" panose="020B0604030504040204" pitchFamily="50" charset="-128"/>
              </a:rPr>
              <a:t>会長ノミニーに指名された際のスピーチ</a:t>
            </a:r>
          </a:p>
          <a:p>
            <a:pPr algn="ctr"/>
            <a:endParaRPr kumimoji="1" lang="ja-JP" altLang="en-US" sz="2400" b="1" dirty="0">
              <a:solidFill>
                <a:schemeClr val="accent5">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06128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0-#ppt_w/2"/>
                                          </p:val>
                                        </p:tav>
                                        <p:tav tm="100000">
                                          <p:val>
                                            <p:strVal val="#ppt_x"/>
                                          </p:val>
                                        </p:tav>
                                      </p:tavLst>
                                    </p:anim>
                                    <p:anim calcmode="lin" valueType="num">
                                      <p:cBhvr additive="base">
                                        <p:cTn id="12"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飛行機雲">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TM04033937[[fn=飛行機雲]]</Template>
  <TotalTime>3637</TotalTime>
  <Words>1111</Words>
  <Application>Microsoft Office PowerPoint</Application>
  <PresentationFormat>ワイド画面</PresentationFormat>
  <Paragraphs>225</Paragraphs>
  <Slides>30</Slides>
  <Notes>18</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30</vt:i4>
      </vt:variant>
    </vt:vector>
  </HeadingPairs>
  <TitlesOfParts>
    <vt:vector size="41" baseType="lpstr">
      <vt:lpstr>HGP創英角ｺﾞｼｯｸUB</vt:lpstr>
      <vt:lpstr>HG創英角ｺﾞｼｯｸUB</vt:lpstr>
      <vt:lpstr>Meiryo UI</vt:lpstr>
      <vt:lpstr>游ゴシック</vt:lpstr>
      <vt:lpstr>游ゴシック Light</vt:lpstr>
      <vt:lpstr>Arial</vt:lpstr>
      <vt:lpstr>Century Gothic</vt:lpstr>
      <vt:lpstr>Corbel</vt:lpstr>
      <vt:lpstr>飛行機雲</vt:lpstr>
      <vt:lpstr>デザインの設定</vt:lpstr>
      <vt:lpstr>Acrobat Document</vt:lpstr>
      <vt:lpstr>Rid2830　地区研修・協議会  </vt:lpstr>
      <vt:lpstr>PowerPoint プレゼンテーション</vt:lpstr>
      <vt:lpstr>PowerPoint プレゼンテーション</vt:lpstr>
      <vt:lpstr>社会全体や企業でのDEIへの取り組み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ラーニングセンター  「多様性・公平さ・インクルージョンへの取り組み」より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DEIを取り入れてクラブを元気にしよう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Ｒ Ｉ 現 況 報 告 </dc:title>
  <dc:creator>山崎 淳一</dc:creator>
  <cp:lastModifiedBy>淳一 山崎</cp:lastModifiedBy>
  <cp:revision>74</cp:revision>
  <cp:lastPrinted>2025-05-08T00:15:57Z</cp:lastPrinted>
  <dcterms:created xsi:type="dcterms:W3CDTF">2022-11-03T04:20:50Z</dcterms:created>
  <dcterms:modified xsi:type="dcterms:W3CDTF">2025-05-08T00:17:52Z</dcterms:modified>
</cp:coreProperties>
</file>