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256" r:id="rId5"/>
    <p:sldId id="263" r:id="rId6"/>
    <p:sldId id="262" r:id="rId7"/>
    <p:sldId id="277" r:id="rId8"/>
    <p:sldId id="276" r:id="rId9"/>
    <p:sldId id="280" r:id="rId10"/>
    <p:sldId id="281" r:id="rId11"/>
    <p:sldId id="282" r:id="rId12"/>
    <p:sldId id="283" r:id="rId13"/>
    <p:sldId id="275" r:id="rId14"/>
    <p:sldId id="285" r:id="rId15"/>
    <p:sldId id="287" r:id="rId16"/>
    <p:sldId id="286" r:id="rId17"/>
    <p:sldId id="288" r:id="rId18"/>
    <p:sldId id="299" r:id="rId19"/>
    <p:sldId id="290" r:id="rId20"/>
    <p:sldId id="300" r:id="rId21"/>
    <p:sldId id="291" r:id="rId22"/>
    <p:sldId id="301" r:id="rId23"/>
    <p:sldId id="279" r:id="rId24"/>
    <p:sldId id="278" r:id="rId25"/>
    <p:sldId id="294" r:id="rId26"/>
    <p:sldId id="292" r:id="rId27"/>
    <p:sldId id="293" r:id="rId28"/>
    <p:sldId id="295" r:id="rId29"/>
    <p:sldId id="296" r:id="rId30"/>
    <p:sldId id="297" r:id="rId31"/>
    <p:sldId id="298" r:id="rId32"/>
  </p:sldIdLst>
  <p:sldSz cx="12188825"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706" autoAdjust="0"/>
  </p:normalViewPr>
  <p:slideViewPr>
    <p:cSldViewPr>
      <p:cViewPr varScale="1">
        <p:scale>
          <a:sx n="96" d="100"/>
          <a:sy n="96" d="100"/>
        </p:scale>
        <p:origin x="108" y="1314"/>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128FCA9C-FF92-4024-BDEC-A6D3B663DC09}" type="datetimeFigureOut">
              <a:rPr lang="en-US"/>
              <a:t>5/7/2025</a:t>
            </a:fld>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772AB877-E7B1-4681-847E-D0918612832B}" type="datetimeFigureOut">
              <a:rPr lang="en-US"/>
              <a:t>5/7/2025</a:t>
            </a:fld>
            <a:endParaRPr/>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マスター テキストの書式設定</a:t>
            </a:r>
          </a:p>
          <a:p>
            <a:pPr lvl="1" rtl="0"/>
            <a:r>
              <a:t>第 2 レベル</a:t>
            </a:r>
          </a:p>
          <a:p>
            <a:pPr lvl="2" rtl="0"/>
            <a:r>
              <a:t>第 3 レベル</a:t>
            </a:r>
          </a:p>
          <a:p>
            <a:pPr lvl="3" rtl="0"/>
            <a:r>
              <a:t>第 4 レベル</a:t>
            </a:r>
          </a:p>
          <a:p>
            <a:pPr lvl="4" rtl="0"/>
            <a:r>
              <a:t>第 5 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2588" y="685800"/>
            <a:ext cx="6092825" cy="3429000"/>
          </a:xfrm>
        </p:spPr>
      </p:sp>
      <p:sp>
        <p:nvSpPr>
          <p:cNvPr id="3" name="ノート プレースホルダー 2"/>
          <p:cNvSpPr>
            <a:spLocks noGrp="1"/>
          </p:cNvSpPr>
          <p:nvPr>
            <p:ph type="body" idx="1"/>
          </p:nvPr>
        </p:nvSpPr>
        <p:spPr/>
        <p:txBody>
          <a:bodyPr rtlCol="0"/>
          <a:lstStyle/>
          <a:p>
            <a:pPr rtl="0"/>
            <a:endParaRPr lang="en-US" dirty="0"/>
          </a:p>
        </p:txBody>
      </p:sp>
      <p:sp>
        <p:nvSpPr>
          <p:cNvPr id="4" name="スライド番号プレースホルダー 3"/>
          <p:cNvSpPr>
            <a:spLocks noGrp="1"/>
          </p:cNvSpPr>
          <p:nvPr>
            <p:ph type="sldNum" sz="quarter" idx="10"/>
          </p:nvPr>
        </p:nvSpPr>
        <p:spPr/>
        <p:txBody>
          <a:bodyPr rtlCol="0"/>
          <a:lstStyle/>
          <a:p>
            <a:pPr rtl="0"/>
            <a:fld id="{3A2CC701-D80A-463B-8415-A85485312088}" type="slidenum">
              <a:rPr lang="en-US" smtClean="0"/>
              <a:t>3</a:t>
            </a:fld>
            <a:endParaRPr lang="en-US"/>
          </a:p>
        </p:txBody>
      </p:sp>
    </p:spTree>
    <p:extLst>
      <p:ext uri="{BB962C8B-B14F-4D97-AF65-F5344CB8AC3E}">
        <p14:creationId xmlns:p14="http://schemas.microsoft.com/office/powerpoint/2010/main" val="413679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8" name="地図" descr="北米の地図"/>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a:p>
        </p:txBody>
      </p:sp>
      <p:sp>
        <p:nvSpPr>
          <p:cNvPr id="2" name="タイトル 1"/>
          <p:cNvSpPr>
            <a:spLocks noGrp="1"/>
          </p:cNvSpPr>
          <p:nvPr>
            <p:ph type="ctrTitle"/>
          </p:nvPr>
        </p:nvSpPr>
        <p:spPr>
          <a:xfrm>
            <a:off x="1217613" y="1828799"/>
            <a:ext cx="9753600" cy="3048001"/>
          </a:xfrm>
        </p:spPr>
        <p:txBody>
          <a:bodyPr rtlCol="0">
            <a:normAutofit/>
          </a:bodyPr>
          <a:lstStyle>
            <a:lvl1pPr>
              <a:defRPr sz="4400"/>
            </a:lvl1pPr>
          </a:lstStyle>
          <a:p>
            <a:pPr rtl="0"/>
            <a:r>
              <a:rPr lang="ja-JP" altLang="en-US"/>
              <a:t>マスター タイトルの書式設定</a:t>
            </a:r>
            <a:endParaRPr/>
          </a:p>
        </p:txBody>
      </p:sp>
      <p:sp>
        <p:nvSpPr>
          <p:cNvPr id="3" name="サブタイトル 2"/>
          <p:cNvSpPr>
            <a:spLocks noGrp="1"/>
          </p:cNvSpPr>
          <p:nvPr>
            <p:ph type="subTitle" idx="1"/>
          </p:nvPr>
        </p:nvSpPr>
        <p:spPr>
          <a:xfrm>
            <a:off x="1217614" y="5029200"/>
            <a:ext cx="7848600" cy="1143000"/>
          </a:xfrm>
        </p:spPr>
        <p:txBody>
          <a:bodyPr rtlCol="0">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a:t>マスター サブタイトルの書式設定</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a:p>
        </p:txBody>
      </p:sp>
      <p:sp>
        <p:nvSpPr>
          <p:cNvPr id="3" name="縦書きテキスト プレースホルダー 2"/>
          <p:cNvSpPr>
            <a:spLocks noGrp="1"/>
          </p:cNvSpPr>
          <p:nvPr>
            <p:ph type="body" orient="vert" idx="1"/>
          </p:nvPr>
        </p:nvSpPr>
        <p:spPr/>
        <p:txBody>
          <a:bodyPr vert="eaVert" rtlCol="0"/>
          <a:lstStyle>
            <a:lvl5pPr>
              <a:defRPr/>
            </a:lvl5pPr>
            <a:lvl6pPr>
              <a:defRPr/>
            </a:lvl6pPr>
            <a:lvl7pPr>
              <a:defRPr baseline="0"/>
            </a:lvl7pPr>
            <a:lvl8pPr>
              <a:defRPr baseline="0"/>
            </a:lvl8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5" name="フッター プレースホルダー 4"/>
          <p:cNvSpPr>
            <a:spLocks noGrp="1"/>
          </p:cNvSpPr>
          <p:nvPr>
            <p:ph type="ftr" sz="quarter" idx="11"/>
          </p:nvPr>
        </p:nvSpPr>
        <p:spPr/>
        <p:txBody>
          <a:bodyPr rtlCol="0"/>
          <a:lstStyle/>
          <a:p>
            <a:pPr rtl="0"/>
            <a:r>
              <a:rPr lang="ja"/>
              <a:t>フッターを追加</a:t>
            </a:r>
          </a:p>
        </p:txBody>
      </p:sp>
      <p:sp>
        <p:nvSpPr>
          <p:cNvPr id="4" name="日付プレースホルダー 3"/>
          <p:cNvSpPr>
            <a:spLocks noGrp="1"/>
          </p:cNvSpPr>
          <p:nvPr>
            <p:ph type="dt" sz="half" idx="10"/>
          </p:nvPr>
        </p:nvSpPr>
        <p:spPr/>
        <p:txBody>
          <a:bodyPr rtlCol="0"/>
          <a:lstStyle/>
          <a:p>
            <a:pPr rtl="0"/>
            <a:fld id="{EDF33987-6305-4E2A-BF18-EF013ECE927B}" type="datetimeFigureOut">
              <a:rPr lang="en-US"/>
              <a:t>5/7/2025</a:t>
            </a:fld>
            <a:endParaRPr/>
          </a:p>
        </p:txBody>
      </p:sp>
      <p:sp>
        <p:nvSpPr>
          <p:cNvPr id="6" name="スライド番号プレースホルダー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6898" y="685800"/>
            <a:ext cx="2134315" cy="5486400"/>
          </a:xfrm>
        </p:spPr>
        <p:txBody>
          <a:bodyPr vert="eaVert" rtlCol="0"/>
          <a:lstStyle/>
          <a:p>
            <a:pPr rtl="0"/>
            <a:r>
              <a:rPr lang="ja-JP" altLang="en-US"/>
              <a:t>マスター タイトルの書式設定</a:t>
            </a:r>
            <a:endParaRPr/>
          </a:p>
        </p:txBody>
      </p:sp>
      <p:sp>
        <p:nvSpPr>
          <p:cNvPr id="3" name="縦書きテキスト プレースホルダー 2"/>
          <p:cNvSpPr>
            <a:spLocks noGrp="1"/>
          </p:cNvSpPr>
          <p:nvPr>
            <p:ph type="body" orient="vert" idx="1"/>
          </p:nvPr>
        </p:nvSpPr>
        <p:spPr>
          <a:xfrm>
            <a:off x="1217613" y="685800"/>
            <a:ext cx="7416138" cy="5486400"/>
          </a:xfrm>
        </p:spPr>
        <p:txBody>
          <a:bodyPr vert="eaVert" rtlCol="0"/>
          <a:lstStyle>
            <a:lvl5pPr>
              <a:defRPr/>
            </a:lvl5pPr>
            <a:lvl6pPr>
              <a:defRPr/>
            </a:lvl6pPr>
            <a:lvl7pPr>
              <a:defRPr/>
            </a:lvl7pPr>
            <a:lvl8pPr>
              <a:defRPr/>
            </a:lvl8pPr>
            <a:lvl9pPr>
              <a:defRPr/>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5" name="フッター プレースホルダー 4"/>
          <p:cNvSpPr>
            <a:spLocks noGrp="1"/>
          </p:cNvSpPr>
          <p:nvPr>
            <p:ph type="ftr" sz="quarter" idx="11"/>
          </p:nvPr>
        </p:nvSpPr>
        <p:spPr/>
        <p:txBody>
          <a:bodyPr rtlCol="0"/>
          <a:lstStyle/>
          <a:p>
            <a:pPr rtl="0"/>
            <a:r>
              <a:rPr lang="ja"/>
              <a:t>フッターを追加</a:t>
            </a:r>
          </a:p>
        </p:txBody>
      </p:sp>
      <p:sp>
        <p:nvSpPr>
          <p:cNvPr id="4" name="日付プレースホルダー 3"/>
          <p:cNvSpPr>
            <a:spLocks noGrp="1"/>
          </p:cNvSpPr>
          <p:nvPr>
            <p:ph type="dt" sz="half" idx="10"/>
          </p:nvPr>
        </p:nvSpPr>
        <p:spPr/>
        <p:txBody>
          <a:bodyPr rtlCol="0"/>
          <a:lstStyle/>
          <a:p>
            <a:pPr rtl="0"/>
            <a:fld id="{EDF33987-6305-4E2A-BF18-EF013ECE927B}" type="datetimeFigureOut">
              <a:rPr lang="en-US"/>
              <a:t>5/7/2025</a:t>
            </a:fld>
            <a:endParaRPr/>
          </a:p>
        </p:txBody>
      </p:sp>
      <p:sp>
        <p:nvSpPr>
          <p:cNvPr id="6" name="スライド番号プレースホルダー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a:p>
        </p:txBody>
      </p:sp>
      <p:sp>
        <p:nvSpPr>
          <p:cNvPr id="3" name="コンテンツ プレースホルダー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5" name="フッター プレースホルダー 4"/>
          <p:cNvSpPr>
            <a:spLocks noGrp="1"/>
          </p:cNvSpPr>
          <p:nvPr>
            <p:ph type="ftr" sz="quarter" idx="11"/>
          </p:nvPr>
        </p:nvSpPr>
        <p:spPr/>
        <p:txBody>
          <a:bodyPr rtlCol="0"/>
          <a:lstStyle/>
          <a:p>
            <a:pPr rtl="0"/>
            <a:r>
              <a:rPr lang="ja"/>
              <a:t>フッターを追加</a:t>
            </a:r>
          </a:p>
        </p:txBody>
      </p:sp>
      <p:sp>
        <p:nvSpPr>
          <p:cNvPr id="4" name="日付プレースホルダー 3"/>
          <p:cNvSpPr>
            <a:spLocks noGrp="1"/>
          </p:cNvSpPr>
          <p:nvPr>
            <p:ph type="dt" sz="half" idx="10"/>
          </p:nvPr>
        </p:nvSpPr>
        <p:spPr/>
        <p:txBody>
          <a:bodyPr rtlCol="0"/>
          <a:lstStyle/>
          <a:p>
            <a:pPr rtl="0"/>
            <a:fld id="{EDF33987-6305-4E2A-BF18-EF013ECE927B}" type="datetimeFigureOut">
              <a:rPr lang="en-US"/>
              <a:t>5/7/2025</a:t>
            </a:fld>
            <a:endParaRPr/>
          </a:p>
        </p:txBody>
      </p:sp>
      <p:sp>
        <p:nvSpPr>
          <p:cNvPr id="6" name="スライド番号プレースホルダー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1217614" y="3429000"/>
            <a:ext cx="9753600" cy="2362199"/>
          </a:xfrm>
        </p:spPr>
        <p:txBody>
          <a:bodyPr rtlCol="0" anchor="b">
            <a:normAutofit/>
          </a:bodyPr>
          <a:lstStyle>
            <a:lvl1pPr algn="l">
              <a:defRPr sz="4400" b="0" cap="all"/>
            </a:lvl1pPr>
          </a:lstStyle>
          <a:p>
            <a:pPr rtl="0"/>
            <a:r>
              <a:rPr lang="ja-JP" altLang="en-US"/>
              <a:t>マスター タイトルの書式設定</a:t>
            </a:r>
            <a:endParaRPr/>
          </a:p>
        </p:txBody>
      </p:sp>
      <p:sp>
        <p:nvSpPr>
          <p:cNvPr id="3" name="テキスト プレースホルダー 2"/>
          <p:cNvSpPr>
            <a:spLocks noGrp="1"/>
          </p:cNvSpPr>
          <p:nvPr>
            <p:ph type="body" idx="1"/>
          </p:nvPr>
        </p:nvSpPr>
        <p:spPr>
          <a:xfrm>
            <a:off x="1213150" y="685801"/>
            <a:ext cx="7853063" cy="1142999"/>
          </a:xfrm>
        </p:spPr>
        <p:txBody>
          <a:bodyPr rtlCol="0"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a:t>マスター テキストの書式設定</a:t>
            </a:r>
          </a:p>
        </p:txBody>
      </p:sp>
      <p:sp>
        <p:nvSpPr>
          <p:cNvPr id="5" name="フッター プレースホルダー 4"/>
          <p:cNvSpPr>
            <a:spLocks noGrp="1"/>
          </p:cNvSpPr>
          <p:nvPr>
            <p:ph type="ftr" sz="quarter" idx="11"/>
          </p:nvPr>
        </p:nvSpPr>
        <p:spPr/>
        <p:txBody>
          <a:bodyPr rtlCol="0"/>
          <a:lstStyle/>
          <a:p>
            <a:pPr rtl="0"/>
            <a:r>
              <a:rPr lang="ja"/>
              <a:t>フッターを追加</a:t>
            </a:r>
          </a:p>
        </p:txBody>
      </p:sp>
      <p:sp>
        <p:nvSpPr>
          <p:cNvPr id="4" name="日付プレースホルダー 3"/>
          <p:cNvSpPr>
            <a:spLocks noGrp="1"/>
          </p:cNvSpPr>
          <p:nvPr>
            <p:ph type="dt" sz="half" idx="10"/>
          </p:nvPr>
        </p:nvSpPr>
        <p:spPr/>
        <p:txBody>
          <a:bodyPr rtlCol="0"/>
          <a:lstStyle/>
          <a:p>
            <a:pPr rtl="0"/>
            <a:fld id="{EDF33987-6305-4E2A-BF18-EF013ECE927B}" type="datetimeFigureOut">
              <a:rPr lang="en-US"/>
              <a:t>5/7/2025</a:t>
            </a:fld>
            <a:endParaRPr/>
          </a:p>
        </p:txBody>
      </p:sp>
      <p:sp>
        <p:nvSpPr>
          <p:cNvPr id="6" name="スライド番号プレースホルダー 5"/>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a:p>
        </p:txBody>
      </p:sp>
      <p:sp>
        <p:nvSpPr>
          <p:cNvPr id="3" name="コンテンツ プレースホルダー 2"/>
          <p:cNvSpPr>
            <a:spLocks noGrp="1"/>
          </p:cNvSpPr>
          <p:nvPr>
            <p:ph sz="half" idx="1"/>
          </p:nvPr>
        </p:nvSpPr>
        <p:spPr>
          <a:xfrm>
            <a:off x="12332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4" name="コンテンツ プレースホルダー 3"/>
          <p:cNvSpPr>
            <a:spLocks noGrp="1"/>
          </p:cNvSpPr>
          <p:nvPr>
            <p:ph sz="half" idx="2"/>
          </p:nvPr>
        </p:nvSpPr>
        <p:spPr>
          <a:xfrm>
            <a:off x="62624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6" name="フッター プレースホルダー 5"/>
          <p:cNvSpPr>
            <a:spLocks noGrp="1"/>
          </p:cNvSpPr>
          <p:nvPr>
            <p:ph type="ftr" sz="quarter" idx="11"/>
          </p:nvPr>
        </p:nvSpPr>
        <p:spPr/>
        <p:txBody>
          <a:bodyPr rtlCol="0"/>
          <a:lstStyle/>
          <a:p>
            <a:pPr rtl="0"/>
            <a:r>
              <a:rPr lang="ja"/>
              <a:t>フッターを追加</a:t>
            </a:r>
          </a:p>
        </p:txBody>
      </p:sp>
      <p:sp>
        <p:nvSpPr>
          <p:cNvPr id="5" name="日付プレースホルダー 4"/>
          <p:cNvSpPr>
            <a:spLocks noGrp="1"/>
          </p:cNvSpPr>
          <p:nvPr>
            <p:ph type="dt" sz="half" idx="10"/>
          </p:nvPr>
        </p:nvSpPr>
        <p:spPr/>
        <p:txBody>
          <a:bodyPr rtlCol="0"/>
          <a:lstStyle/>
          <a:p>
            <a:pPr rtl="0"/>
            <a:fld id="{EDF33987-6305-4E2A-BF18-EF013ECE927B}" type="datetimeFigureOut">
              <a:rPr lang="en-US"/>
              <a:t>5/7/2025</a:t>
            </a:fld>
            <a:endParaRPr/>
          </a:p>
        </p:txBody>
      </p:sp>
      <p:sp>
        <p:nvSpPr>
          <p:cNvPr id="7" name="スライド番号プレースホルダー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vl1pPr>
          </a:lstStyle>
          <a:p>
            <a:pPr rtl="0"/>
            <a:r>
              <a:rPr lang="ja-JP" altLang="en-US"/>
              <a:t>マスター タイトルの書式設定</a:t>
            </a:r>
            <a:endParaRPr/>
          </a:p>
        </p:txBody>
      </p:sp>
      <p:sp>
        <p:nvSpPr>
          <p:cNvPr id="3" name="テキスト プレースホルダー 2"/>
          <p:cNvSpPr>
            <a:spLocks noGrp="1"/>
          </p:cNvSpPr>
          <p:nvPr>
            <p:ph type="body" idx="1"/>
          </p:nvPr>
        </p:nvSpPr>
        <p:spPr>
          <a:xfrm>
            <a:off x="121761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4" name="コンテンツ プレースホルダー 3"/>
          <p:cNvSpPr>
            <a:spLocks noGrp="1"/>
          </p:cNvSpPr>
          <p:nvPr>
            <p:ph sz="half" idx="2"/>
          </p:nvPr>
        </p:nvSpPr>
        <p:spPr>
          <a:xfrm>
            <a:off x="121761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5" name="テキスト プレースホルダー 4"/>
          <p:cNvSpPr>
            <a:spLocks noGrp="1"/>
          </p:cNvSpPr>
          <p:nvPr>
            <p:ph type="body" sz="quarter" idx="3"/>
          </p:nvPr>
        </p:nvSpPr>
        <p:spPr>
          <a:xfrm>
            <a:off x="626205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a:t>マスター テキストの書式設定</a:t>
            </a:r>
          </a:p>
        </p:txBody>
      </p:sp>
      <p:sp>
        <p:nvSpPr>
          <p:cNvPr id="6" name="コンテンツ プレースホルダー 5"/>
          <p:cNvSpPr>
            <a:spLocks noGrp="1"/>
          </p:cNvSpPr>
          <p:nvPr>
            <p:ph sz="quarter" idx="4"/>
          </p:nvPr>
        </p:nvSpPr>
        <p:spPr>
          <a:xfrm>
            <a:off x="626205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8" name="フッター プレースホルダー 7"/>
          <p:cNvSpPr>
            <a:spLocks noGrp="1"/>
          </p:cNvSpPr>
          <p:nvPr>
            <p:ph type="ftr" sz="quarter" idx="11"/>
          </p:nvPr>
        </p:nvSpPr>
        <p:spPr/>
        <p:txBody>
          <a:bodyPr rtlCol="0"/>
          <a:lstStyle/>
          <a:p>
            <a:pPr rtl="0"/>
            <a:r>
              <a:rPr lang="ja"/>
              <a:t>フッターを追加</a:t>
            </a:r>
          </a:p>
        </p:txBody>
      </p:sp>
      <p:sp>
        <p:nvSpPr>
          <p:cNvPr id="7" name="日付プレースホルダー 6"/>
          <p:cNvSpPr>
            <a:spLocks noGrp="1"/>
          </p:cNvSpPr>
          <p:nvPr>
            <p:ph type="dt" sz="half" idx="10"/>
          </p:nvPr>
        </p:nvSpPr>
        <p:spPr/>
        <p:txBody>
          <a:bodyPr rtlCol="0"/>
          <a:lstStyle/>
          <a:p>
            <a:pPr rtl="0"/>
            <a:fld id="{EDF33987-6305-4E2A-BF18-EF013ECE927B}" type="datetimeFigureOut">
              <a:rPr lang="en-US"/>
              <a:t>5/7/2025</a:t>
            </a:fld>
            <a:endParaRPr/>
          </a:p>
        </p:txBody>
      </p:sp>
      <p:sp>
        <p:nvSpPr>
          <p:cNvPr id="9" name="スライド番号プレースホルダー 8"/>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a:t>マスター タイトルの書式設定</a:t>
            </a:r>
            <a:endParaRPr/>
          </a:p>
        </p:txBody>
      </p:sp>
      <p:sp>
        <p:nvSpPr>
          <p:cNvPr id="4" name="フッター プレースホルダー 3"/>
          <p:cNvSpPr>
            <a:spLocks noGrp="1"/>
          </p:cNvSpPr>
          <p:nvPr>
            <p:ph type="ftr" sz="quarter" idx="11"/>
          </p:nvPr>
        </p:nvSpPr>
        <p:spPr/>
        <p:txBody>
          <a:bodyPr rtlCol="0"/>
          <a:lstStyle/>
          <a:p>
            <a:pPr rtl="0"/>
            <a:r>
              <a:rPr lang="ja"/>
              <a:t>フッターを追加</a:t>
            </a:r>
          </a:p>
        </p:txBody>
      </p:sp>
      <p:sp>
        <p:nvSpPr>
          <p:cNvPr id="3" name="日付プレースホルダー 2"/>
          <p:cNvSpPr>
            <a:spLocks noGrp="1"/>
          </p:cNvSpPr>
          <p:nvPr>
            <p:ph type="dt" sz="half" idx="10"/>
          </p:nvPr>
        </p:nvSpPr>
        <p:spPr/>
        <p:txBody>
          <a:bodyPr rtlCol="0"/>
          <a:lstStyle/>
          <a:p>
            <a:pPr rtl="0"/>
            <a:fld id="{EDF33987-6305-4E2A-BF18-EF013ECE927B}" type="datetimeFigureOut">
              <a:rPr lang="en-US"/>
              <a:t>5/7/2025</a:t>
            </a:fld>
            <a:endParaRPr/>
          </a:p>
        </p:txBody>
      </p:sp>
      <p:sp>
        <p:nvSpPr>
          <p:cNvPr id="5" name="スライド番号プレースホルダー 4"/>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EDF33987-6305-4E2A-BF18-EF013ECE927B}" type="datetimeFigureOut">
              <a:rPr lang="en-US"/>
              <a:t>5/7/2025</a:t>
            </a:fld>
            <a:endParaRPr/>
          </a:p>
        </p:txBody>
      </p:sp>
      <p:sp>
        <p:nvSpPr>
          <p:cNvPr id="3" name="フッター プレースホルダー 2"/>
          <p:cNvSpPr>
            <a:spLocks noGrp="1"/>
          </p:cNvSpPr>
          <p:nvPr>
            <p:ph type="ftr" sz="quarter" idx="11"/>
          </p:nvPr>
        </p:nvSpPr>
        <p:spPr/>
        <p:txBody>
          <a:bodyPr rtlCol="0"/>
          <a:lstStyle/>
          <a:p>
            <a:pPr rtl="0"/>
            <a:r>
              <a:rPr lang="ja"/>
              <a:t>フッターを追加</a:t>
            </a:r>
          </a:p>
        </p:txBody>
      </p:sp>
      <p:sp>
        <p:nvSpPr>
          <p:cNvPr id="4" name="スライド番号プレースホルダー 3"/>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bg>
      <p:bgPr>
        <a:solidFill>
          <a:schemeClr val="bg1"/>
        </a:solidFill>
        <a:effectLst/>
      </p:bgPr>
    </p:bg>
    <p:spTree>
      <p:nvGrpSpPr>
        <p:cNvPr id="1" name=""/>
        <p:cNvGrpSpPr/>
        <p:nvPr/>
      </p:nvGrpSpPr>
      <p:grpSpPr>
        <a:xfrm>
          <a:off x="0" y="0"/>
          <a:ext cx="0" cy="0"/>
          <a:chOff x="0" y="0"/>
          <a:chExt cx="0" cy="0"/>
        </a:xfrm>
      </p:grpSpPr>
      <p:sp>
        <p:nvSpPr>
          <p:cNvPr id="8" name="長方形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sp>
        <p:nvSpPr>
          <p:cNvPr id="2" name="タイトル 1"/>
          <p:cNvSpPr>
            <a:spLocks noGrp="1"/>
          </p:cNvSpPr>
          <p:nvPr>
            <p:ph type="title"/>
          </p:nvPr>
        </p:nvSpPr>
        <p:spPr>
          <a:xfrm>
            <a:off x="684213" y="685800"/>
            <a:ext cx="3886200" cy="4038600"/>
          </a:xfrm>
        </p:spPr>
        <p:txBody>
          <a:bodyPr rtlCol="0" anchor="b">
            <a:noAutofit/>
          </a:bodyPr>
          <a:lstStyle>
            <a:lvl1pPr algn="l">
              <a:defRPr sz="4000" b="0"/>
            </a:lvl1pPr>
          </a:lstStyle>
          <a:p>
            <a:pPr rtl="0"/>
            <a:r>
              <a:rPr lang="ja-JP" altLang="en-US"/>
              <a:t>マスター タイトルの書式設定</a:t>
            </a:r>
            <a:endParaRPr/>
          </a:p>
        </p:txBody>
      </p:sp>
      <p:sp>
        <p:nvSpPr>
          <p:cNvPr id="3" name="コンテンツ プレースホルダー 2"/>
          <p:cNvSpPr>
            <a:spLocks noGrp="1"/>
          </p:cNvSpPr>
          <p:nvPr>
            <p:ph idx="1"/>
          </p:nvPr>
        </p:nvSpPr>
        <p:spPr>
          <a:xfrm>
            <a:off x="5865814" y="685800"/>
            <a:ext cx="56388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ja-JP" altLang="en-US"/>
              <a:t>マスター テキストの書式設定</a:t>
            </a:r>
          </a:p>
          <a:p>
            <a:pPr lvl="1" rtl="0"/>
            <a:r>
              <a:rPr lang="ja-JP" altLang="en-US"/>
              <a:t>第 </a:t>
            </a:r>
            <a:r>
              <a:rPr lang="en-US" altLang="ja-JP"/>
              <a:t>2 </a:t>
            </a:r>
            <a:r>
              <a:rPr lang="ja-JP" altLang="en-US"/>
              <a:t>レベル</a:t>
            </a:r>
          </a:p>
          <a:p>
            <a:pPr lvl="2" rtl="0"/>
            <a:r>
              <a:rPr lang="ja-JP" altLang="en-US"/>
              <a:t>第 </a:t>
            </a:r>
            <a:r>
              <a:rPr lang="en-US" altLang="ja-JP"/>
              <a:t>3 </a:t>
            </a:r>
            <a:r>
              <a:rPr lang="ja-JP" altLang="en-US"/>
              <a:t>レベル</a:t>
            </a:r>
          </a:p>
          <a:p>
            <a:pPr lvl="3" rtl="0"/>
            <a:r>
              <a:rPr lang="ja-JP" altLang="en-US"/>
              <a:t>第 </a:t>
            </a:r>
            <a:r>
              <a:rPr lang="en-US" altLang="ja-JP"/>
              <a:t>4 </a:t>
            </a:r>
            <a:r>
              <a:rPr lang="ja-JP" altLang="en-US"/>
              <a:t>レベル</a:t>
            </a:r>
          </a:p>
          <a:p>
            <a:pPr lvl="4" rtl="0"/>
            <a:r>
              <a:rPr lang="ja-JP" altLang="en-US"/>
              <a:t>第 </a:t>
            </a:r>
            <a:r>
              <a:rPr lang="en-US" altLang="ja-JP"/>
              <a:t>5 </a:t>
            </a:r>
            <a:r>
              <a:rPr lang="ja-JP" altLang="en-US"/>
              <a:t>レベル</a:t>
            </a:r>
            <a:endParaRPr/>
          </a:p>
        </p:txBody>
      </p:sp>
      <p:sp>
        <p:nvSpPr>
          <p:cNvPr id="4" name="テキスト プレースホルダー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6" name="フッター プレースホルダー 5"/>
          <p:cNvSpPr>
            <a:spLocks noGrp="1"/>
          </p:cNvSpPr>
          <p:nvPr>
            <p:ph type="ftr" sz="quarter" idx="11"/>
          </p:nvPr>
        </p:nvSpPr>
        <p:spPr/>
        <p:txBody>
          <a:bodyPr rtlCol="0"/>
          <a:lstStyle/>
          <a:p>
            <a:pPr rtl="0"/>
            <a:r>
              <a:rPr lang="ja"/>
              <a:t>フッターを追加</a:t>
            </a:r>
          </a:p>
        </p:txBody>
      </p:sp>
      <p:sp>
        <p:nvSpPr>
          <p:cNvPr id="5" name="日付プレースホルダー 4"/>
          <p:cNvSpPr>
            <a:spLocks noGrp="1"/>
          </p:cNvSpPr>
          <p:nvPr>
            <p:ph type="dt" sz="half" idx="10"/>
          </p:nvPr>
        </p:nvSpPr>
        <p:spPr/>
        <p:txBody>
          <a:bodyPr rtlCol="0"/>
          <a:lstStyle/>
          <a:p>
            <a:pPr rtl="0"/>
            <a:fld id="{EDF33987-6305-4E2A-BF18-EF013ECE927B}" type="datetimeFigureOut">
              <a:rPr lang="en-US"/>
              <a:t>5/7/2025</a:t>
            </a:fld>
            <a:endParaRPr/>
          </a:p>
        </p:txBody>
      </p:sp>
      <p:sp>
        <p:nvSpPr>
          <p:cNvPr id="7" name="スライド番号プレースホルダー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bg>
      <p:bgPr>
        <a:solidFill>
          <a:schemeClr val="bg1"/>
        </a:solidFill>
        <a:effectLst/>
      </p:bgPr>
    </p:bg>
    <p:spTree>
      <p:nvGrpSpPr>
        <p:cNvPr id="1" name=""/>
        <p:cNvGrpSpPr/>
        <p:nvPr/>
      </p:nvGrpSpPr>
      <p:grpSpPr>
        <a:xfrm>
          <a:off x="0" y="0"/>
          <a:ext cx="0" cy="0"/>
          <a:chOff x="0" y="0"/>
          <a:chExt cx="0" cy="0"/>
        </a:xfrm>
      </p:grpSpPr>
      <p:sp>
        <p:nvSpPr>
          <p:cNvPr id="8" name="長方形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a:p>
        </p:txBody>
      </p:sp>
      <p:sp>
        <p:nvSpPr>
          <p:cNvPr id="2" name="タイトル 1"/>
          <p:cNvSpPr>
            <a:spLocks noGrp="1"/>
          </p:cNvSpPr>
          <p:nvPr>
            <p:ph type="title"/>
          </p:nvPr>
        </p:nvSpPr>
        <p:spPr>
          <a:xfrm>
            <a:off x="684213" y="685800"/>
            <a:ext cx="3886200" cy="4038600"/>
          </a:xfrm>
        </p:spPr>
        <p:txBody>
          <a:bodyPr rtlCol="0" anchor="b">
            <a:noAutofit/>
          </a:bodyPr>
          <a:lstStyle>
            <a:lvl1pPr algn="l">
              <a:defRPr sz="4000" b="0"/>
            </a:lvl1pPr>
          </a:lstStyle>
          <a:p>
            <a:pPr rtl="0"/>
            <a:r>
              <a:rPr lang="ja-JP" altLang="en-US"/>
              <a:t>マスター タイトルの書式設定</a:t>
            </a:r>
            <a:endParaRPr/>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a:t>アイコンをクリックして図を追加</a:t>
            </a:r>
            <a:endParaRPr/>
          </a:p>
        </p:txBody>
      </p:sp>
      <p:sp>
        <p:nvSpPr>
          <p:cNvPr id="4" name="テキスト プレースホルダー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a:t>マスター テキストの書式設定</a:t>
            </a:r>
          </a:p>
        </p:txBody>
      </p:sp>
      <p:sp>
        <p:nvSpPr>
          <p:cNvPr id="6" name="フッター プレースホルダー 5"/>
          <p:cNvSpPr>
            <a:spLocks noGrp="1"/>
          </p:cNvSpPr>
          <p:nvPr>
            <p:ph type="ftr" sz="quarter" idx="11"/>
          </p:nvPr>
        </p:nvSpPr>
        <p:spPr/>
        <p:txBody>
          <a:bodyPr rtlCol="0"/>
          <a:lstStyle/>
          <a:p>
            <a:pPr rtl="0"/>
            <a:r>
              <a:rPr lang="ja"/>
              <a:t>フッターを追加</a:t>
            </a:r>
          </a:p>
        </p:txBody>
      </p:sp>
      <p:sp>
        <p:nvSpPr>
          <p:cNvPr id="5" name="日付プレースホルダー 4"/>
          <p:cNvSpPr>
            <a:spLocks noGrp="1"/>
          </p:cNvSpPr>
          <p:nvPr>
            <p:ph type="dt" sz="half" idx="10"/>
          </p:nvPr>
        </p:nvSpPr>
        <p:spPr/>
        <p:txBody>
          <a:bodyPr rtlCol="0"/>
          <a:lstStyle/>
          <a:p>
            <a:pPr rtl="0"/>
            <a:fld id="{EDF33987-6305-4E2A-BF18-EF013ECE927B}" type="datetimeFigureOut">
              <a:rPr lang="en-US"/>
              <a:t>5/7/2025</a:t>
            </a:fld>
            <a:endParaRPr/>
          </a:p>
        </p:txBody>
      </p:sp>
      <p:sp>
        <p:nvSpPr>
          <p:cNvPr id="7" name="スライド番号プレースホルダー 6"/>
          <p:cNvSpPr>
            <a:spLocks noGrp="1"/>
          </p:cNvSpPr>
          <p:nvPr>
            <p:ph type="sldNum" sz="quarter" idx="12"/>
          </p:nvPr>
        </p:nvSpPr>
        <p:spPr/>
        <p:txBody>
          <a:bodyPr rtlCol="0"/>
          <a:lstStyle/>
          <a:p>
            <a:pPr rtl="0"/>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pPr rtl="0"/>
            <a:r>
              <a:t>マスター タイトルの書式設定</a:t>
            </a:r>
          </a:p>
        </p:txBody>
      </p:sp>
      <p:sp>
        <p:nvSpPr>
          <p:cNvPr id="3" name="テキスト プレースホルダー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rtl="0"/>
            <a:r>
              <a:t>マスター テキストの書式設定</a:t>
            </a:r>
          </a:p>
          <a:p>
            <a:pPr lvl="1" rtl="0"/>
            <a:r>
              <a:t>第 2 レベル</a:t>
            </a:r>
          </a:p>
          <a:p>
            <a:pPr lvl="2" rtl="0"/>
            <a:r>
              <a:t>第 3 レベル</a:t>
            </a:r>
          </a:p>
          <a:p>
            <a:pPr lvl="3" rtl="0"/>
            <a:r>
              <a:t>第 4 レベル</a:t>
            </a:r>
          </a:p>
          <a:p>
            <a:pPr lvl="4" rtl="0"/>
            <a:r>
              <a:t>第 5 レベル</a:t>
            </a:r>
          </a:p>
        </p:txBody>
      </p:sp>
      <p:sp>
        <p:nvSpPr>
          <p:cNvPr id="5" name="フッター プレースホルダー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ja"/>
              <a:t>フッターを追加</a:t>
            </a:r>
          </a:p>
        </p:txBody>
      </p:sp>
      <p:sp>
        <p:nvSpPr>
          <p:cNvPr id="4" name="日付プレースホルダー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pPr rtl="0"/>
            <a:fld id="{EDF33987-6305-4E2A-BF18-EF013ECE927B}" type="datetimeFigureOut">
              <a:rPr lang="en-US" smtClean="0"/>
              <a:pPr rtl="0"/>
              <a:t>5/7/2025</a:t>
            </a:fld>
            <a:endParaRPr lang="en-US"/>
          </a:p>
        </p:txBody>
      </p:sp>
      <p:sp>
        <p:nvSpPr>
          <p:cNvPr id="6" name="スライド番号プレースホルダー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pPr rtl="0"/>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kumimoji="1"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kumimoji="1"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kumimoji="1"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kumimoji="1"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kumimoji="1"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kumimoji="1"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kumimoji="1"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kumimoji="1"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kumimoji="1" sz="1600" kern="1200" baseline="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53852" y="423529"/>
            <a:ext cx="10729192" cy="4301615"/>
          </a:xfrm>
        </p:spPr>
        <p:txBody>
          <a:bodyPr rtlCol="0">
            <a:normAutofit/>
          </a:bodyPr>
          <a:lstStyle/>
          <a:p>
            <a:pPr algn="ctr" rtl="0"/>
            <a:r>
              <a:rPr lang="ja-JP" altLang="en-US" sz="2800" dirty="0"/>
              <a:t>　　　　　　　　　　　　　　　　　　　　　　　　　</a:t>
            </a:r>
            <a:br>
              <a:rPr lang="en-US" altLang="ja-JP" sz="2800" dirty="0"/>
            </a:br>
            <a:r>
              <a:rPr lang="ja-JP" altLang="en-US" sz="2800" dirty="0"/>
              <a:t>　　　　　　　　　　　　　　　　　　　　　　　　</a:t>
            </a:r>
            <a:r>
              <a:rPr lang="en-US" altLang="ja" sz="2800" dirty="0"/>
              <a:t>2025</a:t>
            </a:r>
            <a:r>
              <a:rPr lang="ja-JP" altLang="en-US" sz="2800" dirty="0"/>
              <a:t>年</a:t>
            </a:r>
            <a:r>
              <a:rPr lang="en-US" altLang="ja-JP" sz="2800" dirty="0"/>
              <a:t>5</a:t>
            </a:r>
            <a:r>
              <a:rPr lang="ja-JP" altLang="en-US" sz="2800" dirty="0"/>
              <a:t>月</a:t>
            </a:r>
            <a:r>
              <a:rPr lang="en-US" altLang="ja-JP" sz="2800" dirty="0"/>
              <a:t>10</a:t>
            </a:r>
            <a:r>
              <a:rPr lang="ja-JP" altLang="en-US" sz="2800" dirty="0"/>
              <a:t>日（土）</a:t>
            </a:r>
            <a:br>
              <a:rPr lang="en-US" altLang="ja-JP" sz="2800" dirty="0"/>
            </a:br>
            <a:br>
              <a:rPr lang="en-US" altLang="ja-JP" sz="2800" dirty="0"/>
            </a:br>
            <a:br>
              <a:rPr lang="en-US" altLang="ja-JP" sz="2800" dirty="0"/>
            </a:br>
            <a:br>
              <a:rPr lang="en-US" altLang="ja-JP" sz="2800" dirty="0"/>
            </a:br>
            <a:br>
              <a:rPr lang="en-US" altLang="ja-JP" sz="2800" dirty="0"/>
            </a:br>
            <a:br>
              <a:rPr lang="en-US" altLang="ja-JP" sz="2800" dirty="0"/>
            </a:br>
            <a:r>
              <a:rPr lang="ja-JP" altLang="en-US" sz="2800" dirty="0"/>
              <a:t>国際ロータリー第</a:t>
            </a:r>
            <a:r>
              <a:rPr lang="en-US" altLang="ja-JP" sz="2800" dirty="0"/>
              <a:t>2830</a:t>
            </a:r>
            <a:r>
              <a:rPr lang="ja-JP" altLang="en-US" sz="2800" dirty="0"/>
              <a:t>地区 地区研修・協議会</a:t>
            </a:r>
            <a:r>
              <a:rPr lang="en-US" altLang="ja-JP" sz="2800" dirty="0"/>
              <a:t>(DTA)</a:t>
            </a:r>
            <a:br>
              <a:rPr lang="en-US" altLang="ja-JP" sz="2800" dirty="0"/>
            </a:br>
            <a:br>
              <a:rPr lang="en-US" altLang="ja-JP" sz="2800" dirty="0"/>
            </a:br>
            <a:r>
              <a:rPr lang="en-US" altLang="ja-JP" sz="5400" dirty="0"/>
              <a:t>2025</a:t>
            </a:r>
            <a:r>
              <a:rPr lang="ja-JP" altLang="en-US" sz="5400" dirty="0"/>
              <a:t>年規定審議会報告</a:t>
            </a:r>
            <a:endParaRPr lang="ja" sz="5400" dirty="0"/>
          </a:p>
        </p:txBody>
      </p:sp>
      <p:sp>
        <p:nvSpPr>
          <p:cNvPr id="3" name="サブタイトル 2"/>
          <p:cNvSpPr>
            <a:spLocks noGrp="1"/>
          </p:cNvSpPr>
          <p:nvPr>
            <p:ph type="subTitle" idx="1"/>
          </p:nvPr>
        </p:nvSpPr>
        <p:spPr>
          <a:xfrm>
            <a:off x="1217614" y="5229200"/>
            <a:ext cx="10565430" cy="1440160"/>
          </a:xfrm>
        </p:spPr>
        <p:txBody>
          <a:bodyPr rtlCol="0"/>
          <a:lstStyle/>
          <a:p>
            <a:pPr algn="r" rtl="0"/>
            <a:r>
              <a:rPr lang="ja-JP" altLang="en-US" sz="1800" dirty="0"/>
              <a:t>国際ロータリー第</a:t>
            </a:r>
            <a:r>
              <a:rPr lang="en-US" altLang="ja-JP" sz="1800" dirty="0"/>
              <a:t>2830</a:t>
            </a:r>
            <a:r>
              <a:rPr lang="ja-JP" altLang="en-US" sz="1800" dirty="0"/>
              <a:t>地区</a:t>
            </a:r>
            <a:r>
              <a:rPr lang="en-US" altLang="ja-JP" sz="1800" dirty="0"/>
              <a:t>2019-2020</a:t>
            </a:r>
            <a:r>
              <a:rPr lang="ja-JP" altLang="en-US" sz="1800" dirty="0"/>
              <a:t>年度ガバナー</a:t>
            </a:r>
            <a:endParaRPr lang="en-US" altLang="ja-JP" sz="1800" dirty="0"/>
          </a:p>
          <a:p>
            <a:pPr algn="r" rtl="0"/>
            <a:r>
              <a:rPr lang="ja-JP" altLang="en-US" sz="1800" dirty="0"/>
              <a:t>国際ロータリー第</a:t>
            </a:r>
            <a:r>
              <a:rPr lang="en-US" altLang="ja-JP" sz="1800" dirty="0"/>
              <a:t>2830</a:t>
            </a:r>
            <a:r>
              <a:rPr lang="ja-JP" altLang="en-US" sz="1800" dirty="0"/>
              <a:t>地区</a:t>
            </a:r>
            <a:r>
              <a:rPr lang="en-US" altLang="ja-JP" sz="1800" dirty="0"/>
              <a:t>2023-2026</a:t>
            </a:r>
            <a:r>
              <a:rPr lang="ja-JP" altLang="en-US" sz="1800" dirty="0"/>
              <a:t>年度規定審議会代表議員</a:t>
            </a:r>
            <a:endParaRPr lang="en-US" altLang="ja-JP" sz="1800" dirty="0"/>
          </a:p>
          <a:p>
            <a:pPr algn="r" rtl="0"/>
            <a:r>
              <a:rPr lang="ja-JP" altLang="en-US" sz="1800" dirty="0"/>
              <a:t>国際ロータリー第</a:t>
            </a:r>
            <a:r>
              <a:rPr lang="en-US" altLang="ja-JP" sz="1800" dirty="0"/>
              <a:t>2830</a:t>
            </a:r>
            <a:r>
              <a:rPr lang="ja-JP" altLang="en-US" sz="1800" dirty="0"/>
              <a:t>地区</a:t>
            </a:r>
            <a:r>
              <a:rPr lang="en-US" altLang="ja-JP" sz="1800" dirty="0"/>
              <a:t>2025-2026</a:t>
            </a:r>
            <a:r>
              <a:rPr lang="ja-JP" altLang="en-US" sz="1800" dirty="0"/>
              <a:t>年度地区ラーニングファシリテーター</a:t>
            </a:r>
            <a:endParaRPr lang="en-US" altLang="ja-JP" sz="1800" dirty="0"/>
          </a:p>
          <a:p>
            <a:pPr algn="r" rtl="0"/>
            <a:r>
              <a:rPr lang="ja-JP" altLang="en-US" sz="2400" dirty="0"/>
              <a:t>沼田　廣</a:t>
            </a:r>
            <a:endParaRPr lang="ja" sz="2400" dirty="0"/>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BCE26-57B4-2472-AE32-3CEA52D8102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E216358-EE73-6F6C-10AF-0C30B103F514}"/>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ECA5B471-9205-94B8-4AE4-0D98B46CA34F}"/>
              </a:ext>
            </a:extLst>
          </p:cNvPr>
          <p:cNvSpPr>
            <a:spLocks noGrp="1"/>
          </p:cNvSpPr>
          <p:nvPr>
            <p:ph type="body" idx="1"/>
          </p:nvPr>
        </p:nvSpPr>
        <p:spPr>
          <a:xfrm>
            <a:off x="550070" y="1196752"/>
            <a:ext cx="10421417" cy="5328592"/>
          </a:xfrm>
        </p:spPr>
        <p:txBody>
          <a:bodyPr rtlCol="0">
            <a:noAutofit/>
          </a:bodyPr>
          <a:lstStyle/>
          <a:p>
            <a:pPr rtl="0"/>
            <a:r>
              <a:rPr lang="ja-JP" altLang="en-US" sz="2800" dirty="0">
                <a:solidFill>
                  <a:srgbClr val="FF0000"/>
                </a:solidFill>
              </a:rPr>
              <a:t>●番号　</a:t>
            </a:r>
            <a:r>
              <a:rPr lang="en-US" altLang="ja-JP" sz="2800" dirty="0">
                <a:solidFill>
                  <a:srgbClr val="FF0000"/>
                </a:solidFill>
              </a:rPr>
              <a:t>25-37</a:t>
            </a:r>
          </a:p>
          <a:p>
            <a:pPr rtl="0"/>
            <a:endParaRPr lang="en-US" altLang="ja-JP" sz="2800" dirty="0">
              <a:solidFill>
                <a:srgbClr val="FF0000"/>
              </a:solidFill>
            </a:endParaRPr>
          </a:p>
          <a:p>
            <a:pPr rtl="0"/>
            <a:r>
              <a:rPr lang="en-US" altLang="ja-JP" sz="2800" dirty="0">
                <a:solidFill>
                  <a:srgbClr val="FF0000"/>
                </a:solidFill>
              </a:rPr>
              <a:t>    </a:t>
            </a:r>
            <a:r>
              <a:rPr lang="ja-JP" altLang="en-US" sz="2800" dirty="0">
                <a:solidFill>
                  <a:srgbClr val="FF0000"/>
                </a:solidFill>
              </a:rPr>
              <a:t>案件　　　　 </a:t>
            </a:r>
            <a:r>
              <a:rPr lang="en-US" altLang="ja-JP" sz="2800" dirty="0">
                <a:solidFill>
                  <a:srgbClr val="FF0000"/>
                </a:solidFill>
              </a:rPr>
              <a:t>RI</a:t>
            </a:r>
            <a:r>
              <a:rPr lang="ja-JP" altLang="en-US" sz="2800" dirty="0">
                <a:solidFill>
                  <a:srgbClr val="FF0000"/>
                </a:solidFill>
              </a:rPr>
              <a:t>における政治的主題の禁止を規定する件（エジプト</a:t>
            </a:r>
            <a:endParaRPr lang="en-US" altLang="ja-JP" sz="2800" dirty="0">
              <a:solidFill>
                <a:srgbClr val="FF0000"/>
              </a:solidFill>
            </a:endParaRPr>
          </a:p>
          <a:p>
            <a:pPr rtl="0"/>
            <a:r>
              <a:rPr lang="en-US" altLang="ja-JP" sz="2800" dirty="0">
                <a:solidFill>
                  <a:srgbClr val="FF0000"/>
                </a:solidFill>
              </a:rPr>
              <a:t>                   </a:t>
            </a:r>
            <a:r>
              <a:rPr lang="ja-JP" altLang="en-US" sz="2800" dirty="0">
                <a:solidFill>
                  <a:srgbClr val="FF0000"/>
                </a:solidFill>
              </a:rPr>
              <a:t>ト）</a:t>
            </a:r>
            <a:endParaRPr lang="en-US" altLang="ja-JP" sz="2800" dirty="0">
              <a:solidFill>
                <a:srgbClr val="FF0000"/>
              </a:solidFill>
            </a:endParaRPr>
          </a:p>
          <a:p>
            <a:pPr rtl="0"/>
            <a:endParaRPr lang="en-US" altLang="ja-JP" sz="2800" dirty="0">
              <a:solidFill>
                <a:srgbClr val="FF0000"/>
              </a:solidFill>
            </a:endParaRPr>
          </a:p>
          <a:p>
            <a:pPr rtl="0"/>
            <a:r>
              <a:rPr lang="ja-JP" altLang="en-US" sz="2800" dirty="0">
                <a:solidFill>
                  <a:srgbClr val="FF0000"/>
                </a:solidFill>
              </a:rPr>
              <a:t>　　提案要旨　 </a:t>
            </a:r>
            <a:r>
              <a:rPr lang="en-US" altLang="ja-JP" sz="2800" dirty="0">
                <a:solidFill>
                  <a:srgbClr val="FF0000"/>
                </a:solidFill>
              </a:rPr>
              <a:t>RI</a:t>
            </a:r>
            <a:r>
              <a:rPr lang="ja-JP" altLang="en-US" sz="2800" dirty="0">
                <a:solidFill>
                  <a:srgbClr val="FF0000"/>
                </a:solidFill>
              </a:rPr>
              <a:t>が公職の候補者を推薦せず、いかなる会合においても</a:t>
            </a:r>
            <a:endParaRPr lang="en-US" altLang="ja-JP" sz="2800" dirty="0">
              <a:solidFill>
                <a:srgbClr val="FF0000"/>
              </a:solidFill>
            </a:endParaRPr>
          </a:p>
          <a:p>
            <a:pPr rtl="0"/>
            <a:r>
              <a:rPr lang="ja-JP" altLang="en-US" sz="2800" dirty="0">
                <a:solidFill>
                  <a:srgbClr val="FF0000"/>
                </a:solidFill>
              </a:rPr>
              <a:t>　　　　　　　　　 その長所や短所を議論せず、政治的な性質をもつ決議、</a:t>
            </a:r>
            <a:endParaRPr lang="en-US" altLang="ja-JP" sz="2800" dirty="0">
              <a:solidFill>
                <a:srgbClr val="FF0000"/>
              </a:solidFill>
            </a:endParaRPr>
          </a:p>
          <a:p>
            <a:pPr rtl="0"/>
            <a:r>
              <a:rPr lang="ja-JP" altLang="en-US" sz="2800" dirty="0">
                <a:solidFill>
                  <a:srgbClr val="FF0000"/>
                </a:solidFill>
              </a:rPr>
              <a:t>　　　　　　　　　 意見、または訴えを採択または配布せず、世界情勢や</a:t>
            </a:r>
            <a:endParaRPr lang="en-US" altLang="ja-JP" sz="2800" dirty="0">
              <a:solidFill>
                <a:srgbClr val="FF0000"/>
              </a:solidFill>
            </a:endParaRPr>
          </a:p>
          <a:p>
            <a:pPr rtl="0"/>
            <a:r>
              <a:rPr lang="ja-JP" altLang="en-US" sz="2800" dirty="0">
                <a:solidFill>
                  <a:srgbClr val="FF0000"/>
                </a:solidFill>
              </a:rPr>
              <a:t>　　　　　　　　　 国際政策に関する措置を講じないことを明確に定める　　　　</a:t>
            </a:r>
            <a:endParaRPr lang="en-US" altLang="ja-JP" sz="2800" dirty="0">
              <a:solidFill>
                <a:srgbClr val="FF0000"/>
              </a:solidFill>
            </a:endParaRPr>
          </a:p>
          <a:p>
            <a:pPr rtl="0"/>
            <a:r>
              <a:rPr lang="en-US" altLang="ja-JP" sz="2800" dirty="0">
                <a:solidFill>
                  <a:srgbClr val="FF0000"/>
                </a:solidFill>
              </a:rPr>
              <a:t>   </a:t>
            </a:r>
          </a:p>
          <a:p>
            <a:pPr rtl="0"/>
            <a:r>
              <a:rPr lang="en-US" altLang="ja-JP" sz="2800" dirty="0">
                <a:solidFill>
                  <a:srgbClr val="FF0000"/>
                </a:solidFill>
              </a:rPr>
              <a:t>    </a:t>
            </a:r>
            <a:r>
              <a:rPr lang="ja-JP" altLang="en-US" sz="2800" dirty="0">
                <a:solidFill>
                  <a:srgbClr val="FF0000"/>
                </a:solidFill>
              </a:rPr>
              <a:t>対象規定　 </a:t>
            </a:r>
            <a:r>
              <a:rPr lang="en-US" altLang="ja-JP" sz="2800" dirty="0">
                <a:solidFill>
                  <a:srgbClr val="FF0000"/>
                </a:solidFill>
              </a:rPr>
              <a:t>RI</a:t>
            </a:r>
            <a:r>
              <a:rPr lang="ja-JP" altLang="en-US" sz="2800" dirty="0">
                <a:solidFill>
                  <a:srgbClr val="FF0000"/>
                </a:solidFill>
              </a:rPr>
              <a:t>細則</a:t>
            </a:r>
            <a:r>
              <a:rPr lang="en-US" altLang="ja-JP" sz="2800" dirty="0">
                <a:solidFill>
                  <a:srgbClr val="FF0000"/>
                </a:solidFill>
              </a:rPr>
              <a:t>26</a:t>
            </a:r>
            <a:r>
              <a:rPr lang="ja-JP" altLang="en-US" sz="2800" dirty="0">
                <a:solidFill>
                  <a:srgbClr val="FF0000"/>
                </a:solidFill>
              </a:rPr>
              <a:t>条　新設</a:t>
            </a:r>
            <a:endParaRPr lang="en-US" altLang="ja-JP" sz="2800" dirty="0">
              <a:solidFill>
                <a:srgbClr val="FF0000"/>
              </a:solidFill>
            </a:endParaRPr>
          </a:p>
          <a:p>
            <a:pPr rtl="0"/>
            <a:endParaRPr lang="en-US" altLang="ja-JP" sz="2800" dirty="0"/>
          </a:p>
          <a:p>
            <a:pPr rtl="0"/>
            <a:r>
              <a:rPr lang="ja-JP" altLang="en-US" sz="2800" dirty="0"/>
              <a:t>　　</a:t>
            </a:r>
            <a:endParaRPr lang="en-US" altLang="ja-JP" sz="2800" dirty="0"/>
          </a:p>
          <a:p>
            <a:pPr rtl="0"/>
            <a:endParaRPr lang="en-US" altLang="ja-JP" sz="2800" dirty="0"/>
          </a:p>
          <a:p>
            <a:pPr rtl="0"/>
            <a:r>
              <a:rPr lang="ja-JP" altLang="en-US" sz="2800" dirty="0"/>
              <a:t>　</a:t>
            </a:r>
            <a:endParaRPr lang="en-US" altLang="ja-JP" sz="2800" dirty="0"/>
          </a:p>
        </p:txBody>
      </p:sp>
    </p:spTree>
    <p:extLst>
      <p:ext uri="{BB962C8B-B14F-4D97-AF65-F5344CB8AC3E}">
        <p14:creationId xmlns:p14="http://schemas.microsoft.com/office/powerpoint/2010/main" val="8599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E0424-4946-54E7-1C58-4B24FD599D6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F42FC10-82DB-13DD-DEB5-48D999938C68}"/>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6FFED5F0-8193-6708-970D-B994D043EA52}"/>
              </a:ext>
            </a:extLst>
          </p:cNvPr>
          <p:cNvSpPr>
            <a:spLocks noGrp="1"/>
          </p:cNvSpPr>
          <p:nvPr>
            <p:ph type="body" idx="1"/>
          </p:nvPr>
        </p:nvSpPr>
        <p:spPr>
          <a:xfrm>
            <a:off x="1217611" y="1066800"/>
            <a:ext cx="9993830" cy="5458543"/>
          </a:xfrm>
        </p:spPr>
        <p:txBody>
          <a:bodyPr rtlCol="0">
            <a:normAutofit/>
          </a:bodyPr>
          <a:lstStyle/>
          <a:p>
            <a:pPr rtl="0"/>
            <a:r>
              <a:rPr lang="ja-JP" altLang="en-US" sz="2400" dirty="0">
                <a:solidFill>
                  <a:srgbClr val="FF0000"/>
                </a:solidFill>
              </a:rPr>
              <a:t>「国際ロータリー：管理運営」</a:t>
            </a:r>
            <a:endParaRPr lang="en-US" altLang="ja-JP" sz="2400" dirty="0">
              <a:solidFill>
                <a:srgbClr val="FF0000"/>
              </a:solidFill>
            </a:endParaRPr>
          </a:p>
          <a:p>
            <a:pPr rtl="0"/>
            <a:endParaRPr lang="en-US" altLang="ja-JP" sz="2400" dirty="0">
              <a:solidFill>
                <a:srgbClr val="FF0000"/>
              </a:solidFill>
            </a:endParaRPr>
          </a:p>
          <a:p>
            <a:pPr rtl="0"/>
            <a:endParaRPr lang="en-US" altLang="ja-JP" sz="16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●番号　</a:t>
            </a:r>
            <a:r>
              <a:rPr lang="en-US" altLang="ja-JP" sz="1600" dirty="0">
                <a:solidFill>
                  <a:srgbClr val="FF0000"/>
                </a:solidFill>
              </a:rPr>
              <a:t>25-42</a:t>
            </a:r>
            <a:r>
              <a:rPr lang="ja-JP" altLang="en-US" sz="1600" dirty="0">
                <a:solidFill>
                  <a:srgbClr val="FF0000"/>
                </a:solidFill>
              </a:rPr>
              <a:t>　　　事前採択</a:t>
            </a:r>
            <a:endParaRPr lang="en-US" altLang="ja-JP" sz="16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ロータリークラブまたはローターアクトクラブの加盟停止・終結の要件を</a:t>
            </a:r>
            <a:endParaRPr lang="en-US" altLang="ja-JP" sz="2400" dirty="0">
              <a:solidFill>
                <a:srgbClr val="FF0000"/>
              </a:solidFill>
            </a:endParaRPr>
          </a:p>
          <a:p>
            <a:pPr rtl="0"/>
            <a:r>
              <a:rPr lang="ja-JP" altLang="en-US" sz="2400" dirty="0">
                <a:solidFill>
                  <a:srgbClr val="FF0000"/>
                </a:solidFill>
              </a:rPr>
              <a:t>　　　　　　　　 改正する件（</a:t>
            </a:r>
            <a:r>
              <a:rPr lang="en-US" altLang="ja-JP" sz="2400" dirty="0">
                <a:solidFill>
                  <a:srgbClr val="FF0000"/>
                </a:solidFill>
              </a:rPr>
              <a:t>RI</a:t>
            </a:r>
            <a:r>
              <a:rPr lang="ja-JP" altLang="en-US" sz="2400" dirty="0">
                <a:solidFill>
                  <a:srgbClr val="FF0000"/>
                </a:solidFill>
              </a:rPr>
              <a:t>理事会）</a:t>
            </a:r>
            <a:endParaRPr lang="en-US" altLang="ja-JP" sz="2400" dirty="0">
              <a:solidFill>
                <a:srgbClr val="FF0000"/>
              </a:solidFill>
            </a:endParaRPr>
          </a:p>
          <a:p>
            <a:pPr rtl="0"/>
            <a:r>
              <a:rPr lang="ja-JP" altLang="en-US" sz="2400" dirty="0">
                <a:solidFill>
                  <a:srgbClr val="FF0000"/>
                </a:solidFill>
              </a:rPr>
              <a:t>  提案要旨　 </a:t>
            </a:r>
            <a:r>
              <a:rPr lang="en-US" altLang="ja-JP" sz="2400" dirty="0">
                <a:solidFill>
                  <a:srgbClr val="FF0000"/>
                </a:solidFill>
              </a:rPr>
              <a:t>TRF</a:t>
            </a:r>
            <a:r>
              <a:rPr lang="ja-JP" altLang="en-US" sz="2400" dirty="0">
                <a:solidFill>
                  <a:srgbClr val="FF0000"/>
                </a:solidFill>
              </a:rPr>
              <a:t>の資金を不正に使用し、または</a:t>
            </a:r>
            <a:r>
              <a:rPr lang="en-US" altLang="ja-JP" sz="2400" dirty="0">
                <a:solidFill>
                  <a:srgbClr val="FF0000"/>
                </a:solidFill>
              </a:rPr>
              <a:t>TRF</a:t>
            </a:r>
            <a:r>
              <a:rPr lang="ja-JP" altLang="en-US" sz="2400" dirty="0">
                <a:solidFill>
                  <a:srgbClr val="FF0000"/>
                </a:solidFill>
              </a:rPr>
              <a:t>の資金管理方針に違反し</a:t>
            </a:r>
            <a:endParaRPr lang="en-US" altLang="ja-JP" sz="2400" dirty="0">
              <a:solidFill>
                <a:srgbClr val="FF0000"/>
              </a:solidFill>
            </a:endParaRPr>
          </a:p>
          <a:p>
            <a:pPr rtl="0"/>
            <a:r>
              <a:rPr lang="ja-JP" altLang="en-US" sz="2400" dirty="0">
                <a:solidFill>
                  <a:srgbClr val="FF0000"/>
                </a:solidFill>
              </a:rPr>
              <a:t>　　　　　　　　 たはローターアクターを有している場合だけでなく、クラブ自体が</a:t>
            </a:r>
            <a:r>
              <a:rPr lang="en-US" altLang="ja-JP" sz="2400" dirty="0">
                <a:solidFill>
                  <a:srgbClr val="FF0000"/>
                </a:solidFill>
              </a:rPr>
              <a:t>TRF</a:t>
            </a:r>
          </a:p>
          <a:p>
            <a:pPr rtl="0"/>
            <a:r>
              <a:rPr lang="ja-JP" altLang="en-US" sz="2400" dirty="0">
                <a:solidFill>
                  <a:srgbClr val="FF0000"/>
                </a:solidFill>
              </a:rPr>
              <a:t>　　　　　　　　 の資金を不正に使用したり、</a:t>
            </a:r>
            <a:r>
              <a:rPr lang="en-US" altLang="ja-JP" sz="2400" dirty="0">
                <a:solidFill>
                  <a:srgbClr val="FF0000"/>
                </a:solidFill>
              </a:rPr>
              <a:t>TRF</a:t>
            </a:r>
            <a:r>
              <a:rPr lang="ja-JP" altLang="en-US" sz="2400" dirty="0">
                <a:solidFill>
                  <a:srgbClr val="FF0000"/>
                </a:solidFill>
              </a:rPr>
              <a:t>の資金管理方針に違反した場合、</a:t>
            </a:r>
            <a:endParaRPr lang="en-US" altLang="ja-JP" sz="2400" dirty="0">
              <a:solidFill>
                <a:srgbClr val="FF0000"/>
              </a:solidFill>
            </a:endParaRPr>
          </a:p>
          <a:p>
            <a:pPr rtl="0"/>
            <a:r>
              <a:rPr lang="ja-JP" altLang="en-US" sz="2400" dirty="0">
                <a:solidFill>
                  <a:srgbClr val="FF0000"/>
                </a:solidFill>
              </a:rPr>
              <a:t>　　　　　　　　 そのクラブを加盟停止または終結する権限を理事会に与えるように</a:t>
            </a:r>
            <a:endParaRPr lang="en-US" altLang="ja-JP" sz="2400" dirty="0">
              <a:solidFill>
                <a:srgbClr val="FF0000"/>
              </a:solidFill>
            </a:endParaRPr>
          </a:p>
          <a:p>
            <a:pPr rtl="0"/>
            <a:r>
              <a:rPr lang="ja-JP" altLang="en-US" sz="2400" dirty="0">
                <a:solidFill>
                  <a:srgbClr val="FF0000"/>
                </a:solidFill>
              </a:rPr>
              <a:t>　　　　　　　　 改正する</a:t>
            </a:r>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3.020</a:t>
            </a:r>
            <a:endParaRPr lang="en-US" altLang="ja-JP" sz="2400" dirty="0">
              <a:solidFill>
                <a:srgbClr val="FF0000"/>
              </a:solidFill>
            </a:endParaRPr>
          </a:p>
          <a:p>
            <a:pPr rtl="0"/>
            <a:endParaRPr lang="en-US" altLang="ja-JP" sz="2400" dirty="0"/>
          </a:p>
        </p:txBody>
      </p:sp>
    </p:spTree>
    <p:extLst>
      <p:ext uri="{BB962C8B-B14F-4D97-AF65-F5344CB8AC3E}">
        <p14:creationId xmlns:p14="http://schemas.microsoft.com/office/powerpoint/2010/main" val="16648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F8D77-BA94-D495-71A6-C25EF86F81D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7B427D9-C697-2B55-3B7F-0181E326B767}"/>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AF7B7B98-8EB4-B893-6684-364CF5624B66}"/>
              </a:ext>
            </a:extLst>
          </p:cNvPr>
          <p:cNvSpPr>
            <a:spLocks noGrp="1"/>
          </p:cNvSpPr>
          <p:nvPr>
            <p:ph type="body" idx="1"/>
          </p:nvPr>
        </p:nvSpPr>
        <p:spPr>
          <a:xfrm>
            <a:off x="1217611" y="476672"/>
            <a:ext cx="9993830" cy="6048672"/>
          </a:xfrm>
        </p:spPr>
        <p:txBody>
          <a:bodyPr rtlCol="0">
            <a:normAutofit lnSpcReduction="10000"/>
          </a:bodyPr>
          <a:lstStyle/>
          <a:p>
            <a:pPr rtl="0"/>
            <a:r>
              <a:rPr lang="ja-JP" altLang="en-US" sz="2400" dirty="0">
                <a:solidFill>
                  <a:srgbClr val="FF0000"/>
                </a:solidFill>
              </a:rPr>
              <a:t>「人頭分担金」</a:t>
            </a:r>
            <a:endParaRPr lang="en-US" altLang="ja-JP" sz="2400" dirty="0">
              <a:solidFill>
                <a:srgbClr val="FF0000"/>
              </a:solidFill>
            </a:endParaRPr>
          </a:p>
          <a:p>
            <a:pPr rtl="0"/>
            <a:endParaRPr lang="en-US" altLang="ja-JP" sz="2400" dirty="0">
              <a:solidFill>
                <a:srgbClr val="FF0000"/>
              </a:solidFill>
            </a:endParaRPr>
          </a:p>
          <a:p>
            <a:pPr rtl="0"/>
            <a:r>
              <a:rPr lang="ja-JP" altLang="en-US" sz="1600" dirty="0">
                <a:solidFill>
                  <a:srgbClr val="FF0000"/>
                </a:solidFill>
              </a:rPr>
              <a:t>●番号　</a:t>
            </a:r>
            <a:r>
              <a:rPr lang="en-US" altLang="ja-JP" sz="1600" dirty="0">
                <a:solidFill>
                  <a:srgbClr val="FF0000"/>
                </a:solidFill>
              </a:rPr>
              <a:t>25-49</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人頭分担金を増額する件（</a:t>
            </a:r>
            <a:r>
              <a:rPr lang="en-US" altLang="ja-JP" sz="2400" dirty="0">
                <a:solidFill>
                  <a:srgbClr val="FF0000"/>
                </a:solidFill>
              </a:rPr>
              <a:t>RI</a:t>
            </a:r>
            <a:r>
              <a:rPr lang="ja-JP" altLang="en-US" sz="2400" dirty="0">
                <a:solidFill>
                  <a:srgbClr val="FF0000"/>
                </a:solidFill>
              </a:rPr>
              <a:t>理事会）</a:t>
            </a:r>
            <a:endParaRPr lang="en-US" altLang="ja-JP" sz="2400" dirty="0">
              <a:solidFill>
                <a:srgbClr val="FF0000"/>
              </a:solidFill>
            </a:endParaRPr>
          </a:p>
          <a:p>
            <a:pPr rtl="0"/>
            <a:r>
              <a:rPr lang="ja-JP" altLang="en-US" sz="2400" dirty="0">
                <a:solidFill>
                  <a:srgbClr val="FF0000"/>
                </a:solidFill>
              </a:rPr>
              <a:t>  提案要旨　</a:t>
            </a:r>
            <a:r>
              <a:rPr lang="en-US" altLang="ja-JP" sz="2400" dirty="0">
                <a:solidFill>
                  <a:srgbClr val="FF0000"/>
                </a:solidFill>
              </a:rPr>
              <a:t>2026-27</a:t>
            </a:r>
            <a:r>
              <a:rPr lang="ja-JP" altLang="en-US" sz="2400" dirty="0">
                <a:solidFill>
                  <a:srgbClr val="FF0000"/>
                </a:solidFill>
              </a:rPr>
              <a:t>年度には半年ごとに米貨</a:t>
            </a:r>
            <a:r>
              <a:rPr lang="en-US" altLang="ja-JP" sz="2400" dirty="0">
                <a:solidFill>
                  <a:srgbClr val="FF0000"/>
                </a:solidFill>
              </a:rPr>
              <a:t>42</a:t>
            </a:r>
            <a:r>
              <a:rPr lang="ja-JP" altLang="en-US" sz="2400" dirty="0">
                <a:solidFill>
                  <a:srgbClr val="FF0000"/>
                </a:solidFill>
              </a:rPr>
              <a:t>ドル</a:t>
            </a:r>
            <a:r>
              <a:rPr lang="en-US" altLang="ja-JP" sz="2400" dirty="0">
                <a:solidFill>
                  <a:srgbClr val="FF0000"/>
                </a:solidFill>
              </a:rPr>
              <a:t>75</a:t>
            </a:r>
            <a:r>
              <a:rPr lang="ja-JP" altLang="en-US" sz="2400" dirty="0">
                <a:solidFill>
                  <a:srgbClr val="FF0000"/>
                </a:solidFill>
              </a:rPr>
              <a:t>セント、</a:t>
            </a:r>
            <a:r>
              <a:rPr lang="en-US" altLang="ja-JP" sz="2400" dirty="0">
                <a:solidFill>
                  <a:srgbClr val="FF0000"/>
                </a:solidFill>
              </a:rPr>
              <a:t>2027</a:t>
            </a:r>
            <a:r>
              <a:rPr lang="ja-JP" altLang="en-US" sz="2400" dirty="0">
                <a:solidFill>
                  <a:srgbClr val="FF0000"/>
                </a:solidFill>
              </a:rPr>
              <a:t>ー</a:t>
            </a:r>
            <a:r>
              <a:rPr lang="en-US" altLang="ja-JP" sz="2400" dirty="0">
                <a:solidFill>
                  <a:srgbClr val="FF0000"/>
                </a:solidFill>
              </a:rPr>
              <a:t>28</a:t>
            </a:r>
          </a:p>
          <a:p>
            <a:pPr rtl="0"/>
            <a:r>
              <a:rPr lang="en-US" altLang="ja-JP" sz="2400" dirty="0">
                <a:solidFill>
                  <a:srgbClr val="FF0000"/>
                </a:solidFill>
              </a:rPr>
              <a:t>                </a:t>
            </a:r>
            <a:r>
              <a:rPr lang="ja-JP" altLang="en-US" sz="2400" dirty="0">
                <a:solidFill>
                  <a:srgbClr val="FF0000"/>
                </a:solidFill>
              </a:rPr>
              <a:t>年度には、米貨</a:t>
            </a:r>
            <a:r>
              <a:rPr lang="en-US" altLang="ja-JP" sz="2400" dirty="0">
                <a:solidFill>
                  <a:srgbClr val="FF0000"/>
                </a:solidFill>
              </a:rPr>
              <a:t>44</a:t>
            </a:r>
            <a:r>
              <a:rPr lang="ja-JP" altLang="en-US" sz="2400" dirty="0">
                <a:solidFill>
                  <a:srgbClr val="FF0000"/>
                </a:solidFill>
              </a:rPr>
              <a:t>ドル</a:t>
            </a:r>
            <a:r>
              <a:rPr lang="en-US" altLang="ja-JP" sz="2400" dirty="0">
                <a:solidFill>
                  <a:srgbClr val="FF0000"/>
                </a:solidFill>
              </a:rPr>
              <a:t>63</a:t>
            </a:r>
            <a:r>
              <a:rPr lang="ja-JP" altLang="en-US" sz="2400" dirty="0">
                <a:solidFill>
                  <a:srgbClr val="FF0000"/>
                </a:solidFill>
              </a:rPr>
              <a:t>セント、</a:t>
            </a:r>
            <a:r>
              <a:rPr lang="en-US" altLang="ja-JP" sz="2400" dirty="0">
                <a:solidFill>
                  <a:srgbClr val="FF0000"/>
                </a:solidFill>
              </a:rPr>
              <a:t>2028</a:t>
            </a:r>
            <a:r>
              <a:rPr lang="ja-JP" altLang="en-US" sz="2400" dirty="0">
                <a:solidFill>
                  <a:srgbClr val="FF0000"/>
                </a:solidFill>
              </a:rPr>
              <a:t>ー２９年度とそれ以降には</a:t>
            </a:r>
            <a:endParaRPr lang="en-US" altLang="ja-JP" sz="2400" dirty="0">
              <a:solidFill>
                <a:srgbClr val="FF0000"/>
              </a:solidFill>
            </a:endParaRPr>
          </a:p>
          <a:p>
            <a:pPr rtl="0"/>
            <a:r>
              <a:rPr lang="ja-JP" altLang="en-US" sz="2400" dirty="0">
                <a:solidFill>
                  <a:srgbClr val="FF0000"/>
                </a:solidFill>
              </a:rPr>
              <a:t>　　　　　　　　半年ごとに米貨</a:t>
            </a:r>
            <a:r>
              <a:rPr lang="en-US" altLang="ja-JP" sz="2400" dirty="0">
                <a:solidFill>
                  <a:srgbClr val="FF0000"/>
                </a:solidFill>
              </a:rPr>
              <a:t>46</a:t>
            </a:r>
            <a:r>
              <a:rPr lang="ja-JP" altLang="en-US" sz="2400" dirty="0">
                <a:solidFill>
                  <a:srgbClr val="FF0000"/>
                </a:solidFill>
              </a:rPr>
              <a:t>ドル</a:t>
            </a:r>
            <a:r>
              <a:rPr lang="en-US" altLang="ja-JP" sz="2400" dirty="0">
                <a:solidFill>
                  <a:srgbClr val="FF0000"/>
                </a:solidFill>
              </a:rPr>
              <a:t>50</a:t>
            </a:r>
            <a:r>
              <a:rPr lang="ja-JP" altLang="en-US" sz="2400" dirty="0">
                <a:solidFill>
                  <a:srgbClr val="FF0000"/>
                </a:solidFill>
              </a:rPr>
              <a:t>セント。</a:t>
            </a:r>
            <a:endParaRPr lang="en-US" altLang="ja-JP" sz="24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18.030</a:t>
            </a:r>
            <a:endParaRPr lang="en-US" altLang="ja-JP" sz="2400" dirty="0">
              <a:solidFill>
                <a:srgbClr val="FF0000"/>
              </a:solidFill>
            </a:endParaRPr>
          </a:p>
          <a:p>
            <a:pPr rtl="0"/>
            <a:endParaRPr lang="en-US" altLang="ja-JP" sz="16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「国際ロータリー：財務」</a:t>
            </a:r>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●番号　</a:t>
            </a:r>
            <a:r>
              <a:rPr lang="en-US" altLang="ja-JP" sz="1600" dirty="0">
                <a:solidFill>
                  <a:srgbClr val="FF0000"/>
                </a:solidFill>
              </a:rPr>
              <a:t>25-53 </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プロセスの改善と</a:t>
            </a:r>
            <a:r>
              <a:rPr lang="en-US" altLang="ja-JP" sz="2400" dirty="0">
                <a:solidFill>
                  <a:srgbClr val="FF0000"/>
                </a:solidFill>
              </a:rPr>
              <a:t>RI</a:t>
            </a:r>
            <a:r>
              <a:rPr lang="ja-JP" altLang="en-US" sz="2400" dirty="0">
                <a:solidFill>
                  <a:srgbClr val="FF0000"/>
                </a:solidFill>
              </a:rPr>
              <a:t>による経費削減対策に関し定期的に発表する</a:t>
            </a:r>
            <a:endParaRPr lang="en-US" altLang="ja-JP" sz="2400" dirty="0">
              <a:solidFill>
                <a:srgbClr val="FF0000"/>
              </a:solidFill>
            </a:endParaRPr>
          </a:p>
          <a:p>
            <a:pPr rtl="0"/>
            <a:r>
              <a:rPr lang="ja-JP" altLang="en-US" sz="2400" dirty="0">
                <a:solidFill>
                  <a:srgbClr val="FF0000"/>
                </a:solidFill>
              </a:rPr>
              <a:t>　　　　　　　　 よう規定する件（日本</a:t>
            </a:r>
            <a:r>
              <a:rPr lang="en-US" altLang="ja-JP" sz="2400" dirty="0">
                <a:solidFill>
                  <a:srgbClr val="FF0000"/>
                </a:solidFill>
              </a:rPr>
              <a:t>2840</a:t>
            </a:r>
            <a:r>
              <a:rPr lang="ja-JP" altLang="en-US" sz="2400" dirty="0">
                <a:solidFill>
                  <a:srgbClr val="FF0000"/>
                </a:solidFill>
              </a:rPr>
              <a:t>地区　・　ドイツ）</a:t>
            </a:r>
            <a:endParaRPr lang="en-US" altLang="ja-JP" sz="2400" dirty="0">
              <a:solidFill>
                <a:srgbClr val="FF0000"/>
              </a:solidFill>
            </a:endParaRPr>
          </a:p>
          <a:p>
            <a:pPr rtl="0"/>
            <a:r>
              <a:rPr lang="ja-JP" altLang="en-US" sz="2400" dirty="0">
                <a:solidFill>
                  <a:srgbClr val="FF0000"/>
                </a:solidFill>
              </a:rPr>
              <a:t>  提案要旨   ロータリー研究会で説明する</a:t>
            </a:r>
            <a:r>
              <a:rPr lang="en-US" altLang="ja-JP" sz="2400" dirty="0">
                <a:solidFill>
                  <a:srgbClr val="FF0000"/>
                </a:solidFill>
              </a:rPr>
              <a:t>5</a:t>
            </a:r>
            <a:r>
              <a:rPr lang="ja-JP" altLang="en-US" sz="2400" dirty="0">
                <a:solidFill>
                  <a:srgbClr val="FF0000"/>
                </a:solidFill>
              </a:rPr>
              <a:t>カ年財務見通しの説明の中に、</a:t>
            </a:r>
            <a:r>
              <a:rPr lang="en-US" altLang="ja-JP" sz="2400" dirty="0">
                <a:solidFill>
                  <a:srgbClr val="FF0000"/>
                </a:solidFill>
              </a:rPr>
              <a:t>RI</a:t>
            </a:r>
            <a:r>
              <a:rPr lang="ja-JP" altLang="en-US" sz="2400" dirty="0">
                <a:solidFill>
                  <a:srgbClr val="FF0000"/>
                </a:solidFill>
              </a:rPr>
              <a:t>が</a:t>
            </a:r>
            <a:endParaRPr lang="en-US" altLang="ja-JP" sz="2400" dirty="0">
              <a:solidFill>
                <a:srgbClr val="FF0000"/>
              </a:solidFill>
            </a:endParaRPr>
          </a:p>
          <a:p>
            <a:pPr rtl="0"/>
            <a:r>
              <a:rPr lang="ja-JP" altLang="en-US" sz="2400" dirty="0">
                <a:solidFill>
                  <a:srgbClr val="FF0000"/>
                </a:solidFill>
              </a:rPr>
              <a:t>　　　　　　　　 講じた具体的なプロセスの改善とコスト削減策に関する最新情報を</a:t>
            </a:r>
            <a:endParaRPr lang="en-US" altLang="ja-JP" sz="2400" dirty="0">
              <a:solidFill>
                <a:srgbClr val="FF0000"/>
              </a:solidFill>
            </a:endParaRPr>
          </a:p>
          <a:p>
            <a:pPr rtl="0"/>
            <a:r>
              <a:rPr lang="ja-JP" altLang="en-US" sz="2400" dirty="0">
                <a:solidFill>
                  <a:srgbClr val="FF0000"/>
                </a:solidFill>
              </a:rPr>
              <a:t>　　　　　　　　 盛り込む　 </a:t>
            </a:r>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18.060</a:t>
            </a:r>
            <a:endParaRPr lang="en-US" altLang="ja-JP" sz="2400" dirty="0">
              <a:solidFill>
                <a:srgbClr val="FF0000"/>
              </a:solidFill>
            </a:endParaRPr>
          </a:p>
          <a:p>
            <a:pPr rtl="0"/>
            <a:endParaRPr lang="en-US" altLang="ja-JP" sz="2400" dirty="0"/>
          </a:p>
        </p:txBody>
      </p:sp>
    </p:spTree>
    <p:extLst>
      <p:ext uri="{BB962C8B-B14F-4D97-AF65-F5344CB8AC3E}">
        <p14:creationId xmlns:p14="http://schemas.microsoft.com/office/powerpoint/2010/main" val="125330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AAD4-860A-88B3-E287-A66428E1F2B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A8451A0-A608-8FA7-18BB-07A36793E04C}"/>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D71BB09F-01D5-15B1-5791-8DCBD0D7A07D}"/>
              </a:ext>
            </a:extLst>
          </p:cNvPr>
          <p:cNvSpPr>
            <a:spLocks noGrp="1"/>
          </p:cNvSpPr>
          <p:nvPr>
            <p:ph type="body" idx="1"/>
          </p:nvPr>
        </p:nvSpPr>
        <p:spPr>
          <a:xfrm>
            <a:off x="1217611" y="476672"/>
            <a:ext cx="9993830" cy="6048672"/>
          </a:xfrm>
        </p:spPr>
        <p:txBody>
          <a:bodyPr rtlCol="0">
            <a:normAutofit/>
          </a:bodyPr>
          <a:lstStyle/>
          <a:p>
            <a:pPr rtl="0"/>
            <a:endParaRPr lang="en-US" altLang="ja-JP" sz="2400" dirty="0"/>
          </a:p>
          <a:p>
            <a:pPr rtl="0"/>
            <a:endParaRPr lang="en-US" altLang="ja-JP" sz="2400" dirty="0"/>
          </a:p>
          <a:p>
            <a:pPr rtl="0"/>
            <a:endParaRPr lang="en-US" altLang="ja-JP" sz="2400" dirty="0"/>
          </a:p>
          <a:p>
            <a:pPr rtl="0"/>
            <a:r>
              <a:rPr lang="ja-JP" altLang="en-US" sz="2400" dirty="0">
                <a:solidFill>
                  <a:srgbClr val="FF0000"/>
                </a:solidFill>
              </a:rPr>
              <a:t>「立法手続き」</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25-56     </a:t>
            </a:r>
            <a:r>
              <a:rPr lang="ja-JP" altLang="en-US" sz="2400" dirty="0">
                <a:solidFill>
                  <a:srgbClr val="FF0000"/>
                </a:solidFill>
              </a:rPr>
              <a:t>事前採択</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制定案に関する締切日を改正する件（</a:t>
            </a:r>
            <a:r>
              <a:rPr lang="en-US" altLang="ja-JP" sz="2400" dirty="0">
                <a:solidFill>
                  <a:srgbClr val="FF0000"/>
                </a:solidFill>
              </a:rPr>
              <a:t>RI</a:t>
            </a:r>
            <a:r>
              <a:rPr lang="ja-JP" altLang="en-US" sz="2400" dirty="0">
                <a:solidFill>
                  <a:srgbClr val="FF0000"/>
                </a:solidFill>
              </a:rPr>
              <a:t>理事会・インド）</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立法案の提出締切日を</a:t>
            </a:r>
            <a:r>
              <a:rPr lang="en-US" altLang="ja-JP" sz="2400" dirty="0">
                <a:solidFill>
                  <a:srgbClr val="FF0000"/>
                </a:solidFill>
              </a:rPr>
              <a:t>12</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日から</a:t>
            </a:r>
            <a:r>
              <a:rPr lang="en-US" altLang="ja-JP" sz="2400" dirty="0">
                <a:solidFill>
                  <a:srgbClr val="FF0000"/>
                </a:solidFill>
              </a:rPr>
              <a:t>3</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日に延長し、</a:t>
            </a:r>
            <a:endParaRPr lang="en-US" altLang="ja-JP" sz="2400" dirty="0">
              <a:solidFill>
                <a:srgbClr val="FF0000"/>
              </a:solidFill>
            </a:endParaRPr>
          </a:p>
          <a:p>
            <a:pPr rtl="0"/>
            <a:r>
              <a:rPr lang="ja-JP" altLang="en-US" sz="2400" dirty="0">
                <a:solidFill>
                  <a:srgbClr val="FF0000"/>
                </a:solidFill>
              </a:rPr>
              <a:t>　　　　　　　　 修正案の締切日と発行日も、それぞれ</a:t>
            </a:r>
            <a:r>
              <a:rPr lang="en-US" altLang="ja-JP" sz="2400" dirty="0">
                <a:solidFill>
                  <a:srgbClr val="FF0000"/>
                </a:solidFill>
              </a:rPr>
              <a:t>3</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日から</a:t>
            </a:r>
            <a:r>
              <a:rPr lang="en-US" altLang="ja-JP" sz="2400" dirty="0">
                <a:solidFill>
                  <a:srgbClr val="FF0000"/>
                </a:solidFill>
              </a:rPr>
              <a:t>5</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9</a:t>
            </a:r>
            <a:r>
              <a:rPr lang="ja-JP" altLang="en-US" sz="2400" dirty="0">
                <a:solidFill>
                  <a:srgbClr val="FF0000"/>
                </a:solidFill>
              </a:rPr>
              <a:t>月</a:t>
            </a:r>
            <a:r>
              <a:rPr lang="en-US" altLang="ja-JP" sz="2400" dirty="0">
                <a:solidFill>
                  <a:srgbClr val="FF0000"/>
                </a:solidFill>
              </a:rPr>
              <a:t>30</a:t>
            </a:r>
            <a:r>
              <a:rPr lang="ja-JP" altLang="en-US" sz="2400" dirty="0">
                <a:solidFill>
                  <a:srgbClr val="FF0000"/>
                </a:solidFill>
              </a:rPr>
              <a:t>日から</a:t>
            </a:r>
            <a:r>
              <a:rPr lang="en-US" altLang="ja-JP" sz="2400" dirty="0">
                <a:solidFill>
                  <a:srgbClr val="FF0000"/>
                </a:solidFill>
              </a:rPr>
              <a:t>10</a:t>
            </a:r>
            <a:r>
              <a:rPr lang="ja-JP" altLang="en-US" sz="2400" dirty="0">
                <a:solidFill>
                  <a:srgbClr val="FF0000"/>
                </a:solidFill>
              </a:rPr>
              <a:t>月</a:t>
            </a:r>
            <a:r>
              <a:rPr lang="en-US" altLang="ja-JP" sz="2400" dirty="0">
                <a:solidFill>
                  <a:srgbClr val="FF0000"/>
                </a:solidFill>
              </a:rPr>
              <a:t>31</a:t>
            </a:r>
            <a:r>
              <a:rPr lang="ja-JP" altLang="en-US" sz="2400" dirty="0">
                <a:solidFill>
                  <a:srgbClr val="FF0000"/>
                </a:solidFill>
              </a:rPr>
              <a:t>日へと延長する</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7.050, 7.070</a:t>
            </a:r>
          </a:p>
          <a:p>
            <a:pPr rtl="0"/>
            <a:endParaRPr lang="en-US" altLang="ja-JP" sz="2400" dirty="0"/>
          </a:p>
          <a:p>
            <a:pPr rtl="0"/>
            <a:endParaRPr lang="en-US" altLang="ja-JP" sz="2400" dirty="0"/>
          </a:p>
        </p:txBody>
      </p:sp>
    </p:spTree>
    <p:extLst>
      <p:ext uri="{BB962C8B-B14F-4D97-AF65-F5344CB8AC3E}">
        <p14:creationId xmlns:p14="http://schemas.microsoft.com/office/powerpoint/2010/main" val="395404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7AE7-6BD9-FCF8-1064-3083F4BF7EE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D64A517-0E76-DD66-1678-96DC52125218}"/>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E8CFACA3-4454-65CA-B7CB-141E8BA64988}"/>
              </a:ext>
            </a:extLst>
          </p:cNvPr>
          <p:cNvSpPr>
            <a:spLocks noGrp="1"/>
          </p:cNvSpPr>
          <p:nvPr>
            <p:ph type="body" idx="1"/>
          </p:nvPr>
        </p:nvSpPr>
        <p:spPr>
          <a:xfrm>
            <a:off x="1217611" y="476672"/>
            <a:ext cx="9993830" cy="6048672"/>
          </a:xfrm>
        </p:spPr>
        <p:txBody>
          <a:bodyPr rtlCol="0">
            <a:normAutofit/>
          </a:bodyPr>
          <a:lstStyle/>
          <a:p>
            <a:pPr rtl="0"/>
            <a:r>
              <a:rPr lang="ja-JP" altLang="en-US" sz="1600" dirty="0">
                <a:solidFill>
                  <a:srgbClr val="FF0000"/>
                </a:solidFill>
              </a:rPr>
              <a:t>●番号　</a:t>
            </a:r>
            <a:r>
              <a:rPr lang="en-US" altLang="ja-JP" sz="1600" dirty="0">
                <a:solidFill>
                  <a:srgbClr val="FF0000"/>
                </a:solidFill>
              </a:rPr>
              <a:t>25-57</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審議会代表議員の選出時期と任期開始時期を改正する件</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(RI</a:t>
            </a:r>
            <a:r>
              <a:rPr lang="ja-JP" altLang="en-US" sz="2400" dirty="0">
                <a:solidFill>
                  <a:srgbClr val="FF0000"/>
                </a:solidFill>
              </a:rPr>
              <a:t>理事会</a:t>
            </a:r>
            <a:r>
              <a:rPr lang="en-US" altLang="ja-JP" sz="2400" dirty="0">
                <a:solidFill>
                  <a:srgbClr val="FF0000"/>
                </a:solidFill>
              </a:rPr>
              <a:t>)</a:t>
            </a:r>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審議会代表議員ならびに補欠議員は、規定審議会開催の翌年に</a:t>
            </a:r>
            <a:endParaRPr lang="en-US" altLang="ja-JP" sz="2400" dirty="0">
              <a:solidFill>
                <a:srgbClr val="FF0000"/>
              </a:solidFill>
            </a:endParaRPr>
          </a:p>
          <a:p>
            <a:pPr rtl="0"/>
            <a:r>
              <a:rPr lang="ja-JP" altLang="en-US" sz="2400" dirty="0">
                <a:solidFill>
                  <a:srgbClr val="FF0000"/>
                </a:solidFill>
              </a:rPr>
              <a:t>　　　　　　　　選出され、その任期は次回規定審議会が開催される前年度の</a:t>
            </a:r>
            <a:r>
              <a:rPr lang="en-US" altLang="ja-JP" sz="2400" dirty="0">
                <a:solidFill>
                  <a:srgbClr val="FF0000"/>
                </a:solidFill>
              </a:rPr>
              <a:t>7</a:t>
            </a:r>
            <a:r>
              <a:rPr lang="ja-JP" altLang="en-US" sz="2400" dirty="0">
                <a:solidFill>
                  <a:srgbClr val="FF0000"/>
                </a:solidFill>
              </a:rPr>
              <a:t>月</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1</a:t>
            </a:r>
            <a:r>
              <a:rPr lang="ja-JP" altLang="en-US" sz="2400" dirty="0">
                <a:solidFill>
                  <a:srgbClr val="FF0000"/>
                </a:solidFill>
              </a:rPr>
              <a:t>日に始まる</a:t>
            </a:r>
            <a:endParaRPr lang="en-US" altLang="ja-JP" sz="24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9.040, 9.050, 9.060, 9.070</a:t>
            </a:r>
            <a:endParaRPr lang="en-US" altLang="ja-JP" sz="2400" dirty="0">
              <a:solidFill>
                <a:srgbClr val="FF0000"/>
              </a:solidFill>
            </a:endParaRPr>
          </a:p>
          <a:p>
            <a:pPr rtl="0"/>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●番号　</a:t>
            </a:r>
            <a:r>
              <a:rPr lang="en-US" altLang="ja-JP" sz="1600" dirty="0">
                <a:solidFill>
                  <a:srgbClr val="FF0000"/>
                </a:solidFill>
              </a:rPr>
              <a:t>25-60     </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規定審議会前に、規定審議会で検討する立法案について必要な</a:t>
            </a:r>
            <a:endParaRPr lang="en-US" altLang="ja-JP" sz="2400" dirty="0">
              <a:solidFill>
                <a:srgbClr val="FF0000"/>
              </a:solidFill>
            </a:endParaRPr>
          </a:p>
          <a:p>
            <a:pPr rtl="0"/>
            <a:r>
              <a:rPr lang="ja-JP" altLang="en-US" sz="2400" dirty="0">
                <a:solidFill>
                  <a:srgbClr val="FF0000"/>
                </a:solidFill>
              </a:rPr>
              <a:t>　　　　　　　　 票の割合を改正する件</a:t>
            </a:r>
            <a:r>
              <a:rPr lang="en-US" altLang="ja-JP" sz="2400" dirty="0">
                <a:solidFill>
                  <a:srgbClr val="FF0000"/>
                </a:solidFill>
              </a:rPr>
              <a:t>(RI</a:t>
            </a:r>
            <a:r>
              <a:rPr lang="ja-JP" altLang="en-US" sz="2400" dirty="0">
                <a:solidFill>
                  <a:srgbClr val="FF0000"/>
                </a:solidFill>
              </a:rPr>
              <a:t>理事会）</a:t>
            </a:r>
            <a:endParaRPr lang="en-US" altLang="ja-JP" sz="2400" dirty="0">
              <a:solidFill>
                <a:srgbClr val="FF0000"/>
              </a:solidFill>
            </a:endParaRPr>
          </a:p>
          <a:p>
            <a:pPr rtl="0"/>
            <a:r>
              <a:rPr lang="ja-JP" altLang="en-US" sz="2400" dirty="0">
                <a:solidFill>
                  <a:srgbClr val="FF0000"/>
                </a:solidFill>
              </a:rPr>
              <a:t>  提案要旨   規定審議会の前に、規定審議会で審議する立法案のための</a:t>
            </a:r>
            <a:endParaRPr lang="en-US" altLang="ja-JP" sz="2400" dirty="0">
              <a:solidFill>
                <a:srgbClr val="FF0000"/>
              </a:solidFill>
            </a:endParaRPr>
          </a:p>
          <a:p>
            <a:pPr rtl="0"/>
            <a:r>
              <a:rPr lang="ja-JP" altLang="en-US" sz="2400" dirty="0">
                <a:solidFill>
                  <a:srgbClr val="FF0000"/>
                </a:solidFill>
              </a:rPr>
              <a:t>　　　　　　　　　票の割合いを</a:t>
            </a:r>
            <a:r>
              <a:rPr lang="en-US" altLang="ja-JP" sz="2400" dirty="0">
                <a:solidFill>
                  <a:srgbClr val="FF0000"/>
                </a:solidFill>
              </a:rPr>
              <a:t>80%</a:t>
            </a:r>
            <a:r>
              <a:rPr lang="ja-JP" altLang="en-US" sz="2400" dirty="0">
                <a:solidFill>
                  <a:srgbClr val="FF0000"/>
                </a:solidFill>
              </a:rPr>
              <a:t>から</a:t>
            </a:r>
            <a:r>
              <a:rPr lang="en-US" altLang="ja-JP" sz="2400" dirty="0">
                <a:solidFill>
                  <a:srgbClr val="FF0000"/>
                </a:solidFill>
              </a:rPr>
              <a:t>70</a:t>
            </a:r>
            <a:r>
              <a:rPr lang="ja-JP" altLang="en-US" sz="2400" dirty="0">
                <a:solidFill>
                  <a:srgbClr val="FF0000"/>
                </a:solidFill>
              </a:rPr>
              <a:t>％に調整し、反対した投票が、</a:t>
            </a:r>
            <a:r>
              <a:rPr lang="en-US" altLang="ja-JP" sz="2400" dirty="0">
                <a:solidFill>
                  <a:srgbClr val="FF0000"/>
                </a:solidFill>
              </a:rPr>
              <a:t>70</a:t>
            </a:r>
            <a:r>
              <a:rPr lang="ja-JP" altLang="en-US" sz="2400" dirty="0">
                <a:solidFill>
                  <a:srgbClr val="FF0000"/>
                </a:solidFill>
              </a:rPr>
              <a:t>％を</a:t>
            </a:r>
            <a:endParaRPr lang="en-US" altLang="ja-JP" sz="2400" dirty="0">
              <a:solidFill>
                <a:srgbClr val="FF0000"/>
              </a:solidFill>
            </a:endParaRPr>
          </a:p>
          <a:p>
            <a:pPr rtl="0"/>
            <a:r>
              <a:rPr lang="ja-JP" altLang="en-US" sz="2400" dirty="0">
                <a:solidFill>
                  <a:srgbClr val="FF0000"/>
                </a:solidFill>
              </a:rPr>
              <a:t>　　　　　　　　　超える場合、規定審議会で討議されないものとし、賛成した投票</a:t>
            </a:r>
            <a:endParaRPr lang="en-US" altLang="ja-JP" sz="2400" dirty="0">
              <a:solidFill>
                <a:srgbClr val="FF0000"/>
              </a:solidFill>
            </a:endParaRPr>
          </a:p>
          <a:p>
            <a:pPr rtl="0"/>
            <a:r>
              <a:rPr lang="ja-JP" altLang="en-US" sz="2400" dirty="0">
                <a:solidFill>
                  <a:srgbClr val="FF0000"/>
                </a:solidFill>
              </a:rPr>
              <a:t>　　　　　　　　　が</a:t>
            </a:r>
            <a:r>
              <a:rPr lang="en-US" altLang="ja-JP" sz="2400" dirty="0">
                <a:solidFill>
                  <a:srgbClr val="FF0000"/>
                </a:solidFill>
              </a:rPr>
              <a:t>70</a:t>
            </a:r>
            <a:r>
              <a:rPr lang="ja-JP" altLang="en-US" sz="2400" dirty="0">
                <a:solidFill>
                  <a:srgbClr val="FF0000"/>
                </a:solidFill>
              </a:rPr>
              <a:t>％を超える場合、同意議題において検討されるに変更する</a:t>
            </a:r>
            <a:endParaRPr lang="en-US" altLang="ja-JP" sz="24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7.070.6</a:t>
            </a:r>
          </a:p>
          <a:p>
            <a:pPr rtl="0"/>
            <a:endParaRPr lang="en-US" altLang="ja-JP" sz="2400" dirty="0"/>
          </a:p>
          <a:p>
            <a:pPr rtl="0"/>
            <a:endParaRPr lang="en-US" altLang="ja-JP" sz="2400" dirty="0"/>
          </a:p>
        </p:txBody>
      </p:sp>
    </p:spTree>
    <p:extLst>
      <p:ext uri="{BB962C8B-B14F-4D97-AF65-F5344CB8AC3E}">
        <p14:creationId xmlns:p14="http://schemas.microsoft.com/office/powerpoint/2010/main" val="247053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166CE-6524-9049-99E2-AA5A8EB4825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2A2014C-93E6-F3E1-462E-986CCBBF3859}"/>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60EC31DA-0627-0AC5-1C0D-60C408BF6D2A}"/>
              </a:ext>
            </a:extLst>
          </p:cNvPr>
          <p:cNvSpPr>
            <a:spLocks noGrp="1"/>
          </p:cNvSpPr>
          <p:nvPr>
            <p:ph type="body" idx="1"/>
          </p:nvPr>
        </p:nvSpPr>
        <p:spPr>
          <a:xfrm>
            <a:off x="1217611" y="476672"/>
            <a:ext cx="9993830" cy="6048672"/>
          </a:xfrm>
        </p:spPr>
        <p:txBody>
          <a:bodyPr rtlCol="0">
            <a:normAutofit/>
          </a:bodyPr>
          <a:lstStyle/>
          <a:p>
            <a:pPr rtl="0"/>
            <a:endParaRPr lang="en-US" altLang="ja-JP" sz="2400" dirty="0">
              <a:solidFill>
                <a:srgbClr val="FF0000"/>
              </a:solidFill>
            </a:endParaRPr>
          </a:p>
          <a:p>
            <a:pPr rtl="0"/>
            <a:r>
              <a:rPr lang="ja-JP" altLang="en-US" sz="2400" dirty="0">
                <a:solidFill>
                  <a:srgbClr val="FF0000"/>
                </a:solidFill>
              </a:rPr>
              <a:t>「立法手続き：決議案」</a:t>
            </a:r>
            <a:endParaRPr lang="en-US" altLang="ja-JP" sz="2400" dirty="0">
              <a:solidFill>
                <a:srgbClr val="FF0000"/>
              </a:solidFill>
            </a:endParaRPr>
          </a:p>
          <a:p>
            <a:pPr rtl="0"/>
            <a:endParaRPr lang="en-US" altLang="ja-JP" sz="2400" dirty="0">
              <a:solidFill>
                <a:srgbClr val="FF0000"/>
              </a:solidFill>
            </a:endParaRPr>
          </a:p>
          <a:p>
            <a:pPr rtl="0"/>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25-68</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採択決議案への対応手続きを改正する件（ドイツ）</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決議審議会が終了してから</a:t>
            </a:r>
            <a:r>
              <a:rPr lang="en-US" altLang="ja-JP" sz="2400" dirty="0">
                <a:solidFill>
                  <a:srgbClr val="FF0000"/>
                </a:solidFill>
              </a:rPr>
              <a:t>6</a:t>
            </a:r>
            <a:r>
              <a:rPr lang="ja-JP" altLang="en-US" sz="2400" dirty="0">
                <a:solidFill>
                  <a:srgbClr val="FF0000"/>
                </a:solidFill>
              </a:rPr>
              <a:t>カ月以内に、採択決議案を審議し、</a:t>
            </a:r>
            <a:endParaRPr lang="en-US" altLang="ja-JP" sz="2400" dirty="0">
              <a:solidFill>
                <a:srgbClr val="FF0000"/>
              </a:solidFill>
            </a:endParaRPr>
          </a:p>
          <a:p>
            <a:pPr rtl="0"/>
            <a:r>
              <a:rPr lang="ja-JP" altLang="en-US" sz="2400" dirty="0">
                <a:solidFill>
                  <a:srgbClr val="FF0000"/>
                </a:solidFill>
              </a:rPr>
              <a:t>　　　　　　　　その決定の理由を提供し、文書化する</a:t>
            </a:r>
            <a:endParaRPr lang="en-US" altLang="ja-JP" sz="2400" dirty="0">
              <a:solidFill>
                <a:srgbClr val="FF0000"/>
              </a:solidFill>
            </a:endParaRPr>
          </a:p>
          <a:p>
            <a:pPr rtl="0"/>
            <a:r>
              <a:rPr lang="ja-JP" altLang="en-US" sz="2400" dirty="0">
                <a:solidFill>
                  <a:srgbClr val="FF0000"/>
                </a:solidFill>
              </a:rPr>
              <a:t>　　　　　　　　理事会は、理事会の決定について、全ガバナーおよび全審議会</a:t>
            </a:r>
            <a:endParaRPr lang="en-US" altLang="ja-JP" sz="2400" dirty="0">
              <a:solidFill>
                <a:srgbClr val="FF0000"/>
              </a:solidFill>
            </a:endParaRPr>
          </a:p>
          <a:p>
            <a:pPr rtl="0"/>
            <a:r>
              <a:rPr lang="ja-JP" altLang="en-US" sz="2400" dirty="0">
                <a:solidFill>
                  <a:srgbClr val="FF0000"/>
                </a:solidFill>
              </a:rPr>
              <a:t>　　　　　　　　議員に通知する</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8.120</a:t>
            </a:r>
          </a:p>
          <a:p>
            <a:pPr rtl="0"/>
            <a:endParaRPr lang="en-US" altLang="ja-JP" sz="2400" dirty="0">
              <a:solidFill>
                <a:srgbClr val="FF0000"/>
              </a:solidFill>
            </a:endParaRPr>
          </a:p>
          <a:p>
            <a:pPr rtl="0"/>
            <a:endParaRPr lang="en-US" altLang="ja-JP" sz="2400" dirty="0">
              <a:solidFill>
                <a:srgbClr val="FF0000"/>
              </a:solidFill>
            </a:endParaRPr>
          </a:p>
          <a:p>
            <a:pPr rtl="0"/>
            <a:endParaRPr lang="en-US" altLang="ja-JP" sz="1600" dirty="0">
              <a:solidFill>
                <a:srgbClr val="FF0000"/>
              </a:solidFill>
            </a:endParaRPr>
          </a:p>
          <a:p>
            <a:pPr rtl="0"/>
            <a:endParaRPr lang="en-US" altLang="ja-JP" sz="2400" dirty="0"/>
          </a:p>
          <a:p>
            <a:pPr rtl="0"/>
            <a:endParaRPr lang="en-US" altLang="ja-JP" sz="2400" dirty="0"/>
          </a:p>
        </p:txBody>
      </p:sp>
    </p:spTree>
    <p:extLst>
      <p:ext uri="{BB962C8B-B14F-4D97-AF65-F5344CB8AC3E}">
        <p14:creationId xmlns:p14="http://schemas.microsoft.com/office/powerpoint/2010/main" val="266084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AC6E9-00A7-E300-C7B1-84F144E6C15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337B9A-F0AA-E2DD-5999-C6E231962BA6}"/>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466646FB-D4DB-E43C-1397-C68B7DAC59CF}"/>
              </a:ext>
            </a:extLst>
          </p:cNvPr>
          <p:cNvSpPr>
            <a:spLocks noGrp="1"/>
          </p:cNvSpPr>
          <p:nvPr>
            <p:ph type="body" idx="1"/>
          </p:nvPr>
        </p:nvSpPr>
        <p:spPr>
          <a:xfrm>
            <a:off x="837828" y="116632"/>
            <a:ext cx="9993830" cy="6624736"/>
          </a:xfrm>
        </p:spPr>
        <p:txBody>
          <a:bodyPr rtlCol="0">
            <a:normAutofit/>
          </a:bodyPr>
          <a:lstStyle/>
          <a:p>
            <a:pPr rtl="0"/>
            <a:endParaRPr lang="en-US" altLang="ja-JP" sz="2600" dirty="0">
              <a:solidFill>
                <a:srgbClr val="FF0000"/>
              </a:solidFill>
            </a:endParaRPr>
          </a:p>
          <a:p>
            <a:pPr rtl="0"/>
            <a:r>
              <a:rPr lang="ja-JP" altLang="en-US" sz="2600" dirty="0">
                <a:solidFill>
                  <a:srgbClr val="FF0000"/>
                </a:solidFill>
              </a:rPr>
              <a:t>「地区：会合」</a:t>
            </a:r>
            <a:endParaRPr lang="en-US" altLang="ja-JP" sz="2600" dirty="0">
              <a:solidFill>
                <a:srgbClr val="FF0000"/>
              </a:solidFill>
            </a:endParaRPr>
          </a:p>
          <a:p>
            <a:pPr rtl="0"/>
            <a:endParaRPr lang="en-US" altLang="ja-JP" sz="1600" dirty="0">
              <a:solidFill>
                <a:srgbClr val="FF0000"/>
              </a:solidFill>
            </a:endParaRPr>
          </a:p>
          <a:p>
            <a:pPr rtl="0"/>
            <a:r>
              <a:rPr lang="ja-JP" altLang="en-US" sz="1600" dirty="0">
                <a:solidFill>
                  <a:srgbClr val="FF0000"/>
                </a:solidFill>
              </a:rPr>
              <a:t>●番号　</a:t>
            </a:r>
            <a:r>
              <a:rPr lang="en-US" altLang="ja-JP" sz="1600" dirty="0">
                <a:solidFill>
                  <a:srgbClr val="FF0000"/>
                </a:solidFill>
              </a:rPr>
              <a:t>25-72</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地区大会を毎年開催する要件を削除する件（</a:t>
            </a:r>
            <a:r>
              <a:rPr lang="en-US" altLang="ja-JP" sz="2400" dirty="0">
                <a:solidFill>
                  <a:srgbClr val="FF0000"/>
                </a:solidFill>
              </a:rPr>
              <a:t>RI</a:t>
            </a:r>
            <a:r>
              <a:rPr lang="ja-JP" altLang="en-US" sz="2400" dirty="0">
                <a:solidFill>
                  <a:srgbClr val="FF0000"/>
                </a:solidFill>
              </a:rPr>
              <a:t>理事会）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地区大会を毎年開催する要件を削除することである</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これにより、地区が地区大会の開催が必要とされる場合、また</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必要とされる時に地区大会を開催するという柔軟性が与えられる</a:t>
            </a:r>
            <a:endParaRPr lang="en-US" altLang="ja-JP" sz="2400" dirty="0">
              <a:solidFill>
                <a:srgbClr val="FF0000"/>
              </a:solidFill>
            </a:endParaRPr>
          </a:p>
          <a:p>
            <a:pPr rtl="0"/>
            <a:r>
              <a:rPr lang="ja-JP" altLang="en-US" sz="1600" dirty="0">
                <a:solidFill>
                  <a:srgbClr val="FF0000"/>
                </a:solidFill>
              </a:rPr>
              <a:t>  </a:t>
            </a:r>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7.030 , 9.060 , 9.070 , 11.020 , 12.030 , 15.040 , 15.060 , 16.030</a:t>
            </a:r>
          </a:p>
          <a:p>
            <a:pPr rtl="0"/>
            <a:r>
              <a:rPr lang="en-US" altLang="ja-JP" sz="2400" dirty="0">
                <a:solidFill>
                  <a:srgbClr val="FF0000"/>
                </a:solidFill>
              </a:rPr>
              <a:t>            </a:t>
            </a:r>
          </a:p>
          <a:p>
            <a:pPr rtl="0"/>
            <a:r>
              <a:rPr lang="ja-JP" altLang="en-US" sz="2400" dirty="0">
                <a:solidFill>
                  <a:srgbClr val="FF0000"/>
                </a:solidFill>
              </a:rPr>
              <a:t>　　　　　　</a:t>
            </a:r>
            <a:r>
              <a:rPr lang="en-US" altLang="ja-JP" sz="2400" dirty="0">
                <a:solidFill>
                  <a:srgbClr val="FF0000"/>
                </a:solidFill>
              </a:rPr>
              <a:t> ※</a:t>
            </a:r>
            <a:r>
              <a:rPr lang="ja-JP" altLang="en-US" sz="2400" dirty="0">
                <a:solidFill>
                  <a:srgbClr val="FF0000"/>
                </a:solidFill>
              </a:rPr>
              <a:t>本制定案により</a:t>
            </a:r>
            <a:r>
              <a:rPr lang="en-US" altLang="ja-JP" sz="2400" dirty="0">
                <a:solidFill>
                  <a:srgbClr val="FF0000"/>
                </a:solidFill>
              </a:rPr>
              <a:t>RI</a:t>
            </a:r>
            <a:r>
              <a:rPr lang="ja-JP" altLang="en-US" sz="2400" dirty="0">
                <a:solidFill>
                  <a:srgbClr val="FF0000"/>
                </a:solidFill>
              </a:rPr>
              <a:t>は経費節減を図ろうとしている</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2023</a:t>
            </a:r>
            <a:r>
              <a:rPr lang="ja-JP" altLang="en-US" sz="2400" dirty="0">
                <a:solidFill>
                  <a:srgbClr val="FF0000"/>
                </a:solidFill>
              </a:rPr>
              <a:t>会計年度で地区大会に出席する会長代理の経費は</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54</a:t>
            </a:r>
            <a:r>
              <a:rPr lang="ja-JP" altLang="en-US" sz="2400" dirty="0">
                <a:solidFill>
                  <a:srgbClr val="FF0000"/>
                </a:solidFill>
              </a:rPr>
              <a:t>万</a:t>
            </a:r>
            <a:r>
              <a:rPr lang="en-US" altLang="ja-JP" sz="2400" dirty="0">
                <a:solidFill>
                  <a:srgbClr val="FF0000"/>
                </a:solidFill>
              </a:rPr>
              <a:t>6,000</a:t>
            </a:r>
            <a:r>
              <a:rPr lang="ja-JP" altLang="en-US" sz="2400" dirty="0">
                <a:solidFill>
                  <a:srgbClr val="FF0000"/>
                </a:solidFill>
              </a:rPr>
              <a:t>ドル（約</a:t>
            </a:r>
            <a:r>
              <a:rPr lang="en-US" altLang="ja-JP" sz="2400" dirty="0">
                <a:solidFill>
                  <a:srgbClr val="FF0000"/>
                </a:solidFill>
              </a:rPr>
              <a:t>82</a:t>
            </a:r>
            <a:r>
              <a:rPr lang="ja-JP" altLang="en-US" sz="2400" dirty="0">
                <a:solidFill>
                  <a:srgbClr val="FF0000"/>
                </a:solidFill>
              </a:rPr>
              <a:t>百万円）との発表あり（沼田注）</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endParaRPr lang="en-US" altLang="ja-JP" sz="2400" dirty="0"/>
          </a:p>
          <a:p>
            <a:pPr rtl="0"/>
            <a:endParaRPr lang="en-US" altLang="ja-JP" sz="2400" dirty="0"/>
          </a:p>
          <a:p>
            <a:pPr rtl="0"/>
            <a:endParaRPr lang="en-US" altLang="ja-JP" sz="1600" dirty="0"/>
          </a:p>
          <a:p>
            <a:pPr rtl="0"/>
            <a:endParaRPr lang="en-US" altLang="ja-JP" sz="1600" dirty="0"/>
          </a:p>
          <a:p>
            <a:pPr rtl="0"/>
            <a:endParaRPr lang="en-US" altLang="ja-JP" sz="1600" dirty="0"/>
          </a:p>
          <a:p>
            <a:pPr rtl="0"/>
            <a:endParaRPr lang="en-US" altLang="ja-JP" sz="2400" dirty="0"/>
          </a:p>
          <a:p>
            <a:pPr rtl="0"/>
            <a:endParaRPr lang="en-US" altLang="ja-JP" sz="2400" dirty="0"/>
          </a:p>
        </p:txBody>
      </p:sp>
    </p:spTree>
    <p:extLst>
      <p:ext uri="{BB962C8B-B14F-4D97-AF65-F5344CB8AC3E}">
        <p14:creationId xmlns:p14="http://schemas.microsoft.com/office/powerpoint/2010/main" val="101519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8E342-897E-0822-001F-E320EB3FAD7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9110BB8-840A-0AD9-86BF-6AE84D952E4A}"/>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F965D254-6784-C7BB-229D-23C9EBD4B4B0}"/>
              </a:ext>
            </a:extLst>
          </p:cNvPr>
          <p:cNvSpPr>
            <a:spLocks noGrp="1"/>
          </p:cNvSpPr>
          <p:nvPr>
            <p:ph type="body" idx="1"/>
          </p:nvPr>
        </p:nvSpPr>
        <p:spPr>
          <a:xfrm>
            <a:off x="837828" y="764704"/>
            <a:ext cx="9993830" cy="5976664"/>
          </a:xfrm>
        </p:spPr>
        <p:txBody>
          <a:bodyPr rtlCol="0">
            <a:normAutofit lnSpcReduction="10000"/>
          </a:bodyPr>
          <a:lstStyle/>
          <a:p>
            <a:pPr rtl="0"/>
            <a:endParaRPr lang="en-US" altLang="ja-JP" sz="2400" dirty="0">
              <a:solidFill>
                <a:srgbClr val="FF0000"/>
              </a:solidFill>
            </a:endParaRPr>
          </a:p>
          <a:p>
            <a:pPr rtl="0"/>
            <a:r>
              <a:rPr lang="ja-JP" altLang="en-US" sz="2400" dirty="0">
                <a:solidFill>
                  <a:srgbClr val="FF0000"/>
                </a:solidFill>
              </a:rPr>
              <a:t>「地区：会合」</a:t>
            </a:r>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25-73</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地区大会と地区立法案検討会での投票に関する投票規定</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の順序を改正する件（ノルウェー）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a:t>
            </a:r>
            <a:r>
              <a:rPr lang="en-US" altLang="ja-JP" sz="2400" dirty="0">
                <a:solidFill>
                  <a:srgbClr val="FF0000"/>
                </a:solidFill>
              </a:rPr>
              <a:t>RI</a:t>
            </a:r>
            <a:r>
              <a:rPr lang="ja-JP" altLang="en-US" sz="2400" dirty="0">
                <a:solidFill>
                  <a:srgbClr val="FF0000"/>
                </a:solidFill>
              </a:rPr>
              <a:t>細則にさだめられている要件を変更するものではなく、選挙人</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のみに制限される投票事項をより明確にし、地区大会と立法検討</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会における投票に関する規定をわかりやすくする</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15.050</a:t>
            </a:r>
          </a:p>
          <a:p>
            <a:pPr rtl="0"/>
            <a:r>
              <a:rPr lang="en-US" altLang="ja-JP" sz="2400" dirty="0">
                <a:solidFill>
                  <a:srgbClr val="FF0000"/>
                </a:solidFill>
              </a:rPr>
              <a:t>            </a:t>
            </a: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endParaRPr lang="en-US" altLang="ja-JP" sz="2400" dirty="0"/>
          </a:p>
          <a:p>
            <a:pPr rtl="0"/>
            <a:endParaRPr lang="en-US" altLang="ja-JP" sz="2400" dirty="0"/>
          </a:p>
          <a:p>
            <a:pPr rtl="0"/>
            <a:endParaRPr lang="en-US" altLang="ja-JP" sz="1600" dirty="0"/>
          </a:p>
          <a:p>
            <a:pPr rtl="0"/>
            <a:endParaRPr lang="en-US" altLang="ja-JP" sz="1600" dirty="0"/>
          </a:p>
          <a:p>
            <a:pPr rtl="0"/>
            <a:endParaRPr lang="en-US" altLang="ja-JP" sz="1600" dirty="0"/>
          </a:p>
          <a:p>
            <a:pPr rtl="0"/>
            <a:endParaRPr lang="en-US" altLang="ja-JP" sz="2400" dirty="0"/>
          </a:p>
          <a:p>
            <a:pPr rtl="0"/>
            <a:endParaRPr lang="en-US" altLang="ja-JP" sz="2400" dirty="0"/>
          </a:p>
        </p:txBody>
      </p:sp>
    </p:spTree>
    <p:extLst>
      <p:ext uri="{BB962C8B-B14F-4D97-AF65-F5344CB8AC3E}">
        <p14:creationId xmlns:p14="http://schemas.microsoft.com/office/powerpoint/2010/main" val="181823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F6C5-C20B-0AB9-6375-53BFF788EF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03C6CDA-C025-E6C8-27F9-429196FEE5F5}"/>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2E3F5CF2-0B22-011D-AE3F-5056D2B73A4B}"/>
              </a:ext>
            </a:extLst>
          </p:cNvPr>
          <p:cNvSpPr>
            <a:spLocks noGrp="1"/>
          </p:cNvSpPr>
          <p:nvPr>
            <p:ph type="body" idx="1"/>
          </p:nvPr>
        </p:nvSpPr>
        <p:spPr>
          <a:xfrm>
            <a:off x="1217611" y="116632"/>
            <a:ext cx="9993830" cy="6624736"/>
          </a:xfrm>
        </p:spPr>
        <p:txBody>
          <a:bodyPr rtlCol="0">
            <a:normAutofit lnSpcReduction="10000"/>
          </a:bodyPr>
          <a:lstStyle/>
          <a:p>
            <a:pPr rtl="0"/>
            <a:endParaRPr lang="en-US" altLang="ja-JP" sz="2600" dirty="0"/>
          </a:p>
          <a:p>
            <a:pPr rtl="0"/>
            <a:endParaRPr lang="en-US" altLang="ja-JP" sz="2600" dirty="0"/>
          </a:p>
          <a:p>
            <a:pPr rtl="0"/>
            <a:endParaRPr lang="en-US" altLang="ja-JP" sz="1600" dirty="0"/>
          </a:p>
          <a:p>
            <a:pPr rtl="0"/>
            <a:r>
              <a:rPr lang="ja-JP" altLang="en-US" sz="1600" dirty="0">
                <a:solidFill>
                  <a:srgbClr val="FF0000"/>
                </a:solidFill>
              </a:rPr>
              <a:t>●番号　</a:t>
            </a:r>
            <a:r>
              <a:rPr lang="en-US" altLang="ja-JP" sz="1600" dirty="0">
                <a:solidFill>
                  <a:srgbClr val="FF0000"/>
                </a:solidFill>
              </a:rPr>
              <a:t>25-7</a:t>
            </a:r>
            <a:r>
              <a:rPr lang="ja-JP" altLang="en-US" sz="1600" dirty="0">
                <a:solidFill>
                  <a:srgbClr val="FF0000"/>
                </a:solidFill>
              </a:rPr>
              <a:t>６</a:t>
            </a:r>
            <a:endParaRPr lang="en-US" altLang="ja-JP" sz="16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会長エレクト研修セミナーと地区・研修協議会の名称を改正する件 </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  </a:t>
            </a:r>
            <a:r>
              <a:rPr lang="ja-JP" altLang="en-US" sz="2400" dirty="0">
                <a:solidFill>
                  <a:srgbClr val="FF0000"/>
                </a:solidFill>
              </a:rPr>
              <a:t>（</a:t>
            </a:r>
            <a:r>
              <a:rPr lang="en-US" altLang="ja-JP" sz="2400" dirty="0">
                <a:solidFill>
                  <a:srgbClr val="FF0000"/>
                </a:solidFill>
              </a:rPr>
              <a:t>RI</a:t>
            </a:r>
            <a:r>
              <a:rPr lang="ja-JP" altLang="en-US" sz="2400" dirty="0">
                <a:solidFill>
                  <a:srgbClr val="FF0000"/>
                </a:solidFill>
              </a:rPr>
              <a:t>理事会）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研修の文化から参加者中心のラーニングへ移行するため、会長エレク</a:t>
            </a:r>
            <a:endParaRPr lang="en-US" altLang="ja-JP" sz="2400" dirty="0">
              <a:solidFill>
                <a:srgbClr val="FF0000"/>
              </a:solidFill>
            </a:endParaRPr>
          </a:p>
          <a:p>
            <a:pPr rtl="0"/>
            <a:r>
              <a:rPr lang="ja-JP" altLang="en-US" sz="2400" dirty="0">
                <a:solidFill>
                  <a:srgbClr val="FF0000"/>
                </a:solidFill>
              </a:rPr>
              <a:t>　　　　　　　　ト研修セミナーを会長エレクト・ラーニングセミナーに、地区研修・協議</a:t>
            </a:r>
            <a:endParaRPr lang="en-US" altLang="ja-JP" sz="2400" dirty="0">
              <a:solidFill>
                <a:srgbClr val="FF0000"/>
              </a:solidFill>
            </a:endParaRPr>
          </a:p>
          <a:p>
            <a:pPr rtl="0"/>
            <a:r>
              <a:rPr lang="ja-JP" altLang="en-US" sz="2400" dirty="0">
                <a:solidFill>
                  <a:srgbClr val="FF0000"/>
                </a:solidFill>
              </a:rPr>
              <a:t>　　　　　　　　会をクラブ・リーダーシップ・ラーニングセミナーに変更する</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a:t>
            </a:r>
            <a:r>
              <a:rPr lang="ja-JP" altLang="en-US" sz="2400" dirty="0">
                <a:solidFill>
                  <a:srgbClr val="FF0000"/>
                </a:solidFill>
              </a:rPr>
              <a:t>会長エレクト・ラーニングセミナー</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(President Elect Learning Seminar</a:t>
            </a:r>
            <a:r>
              <a:rPr lang="ja-JP" altLang="en-US" sz="2400" dirty="0">
                <a:solidFill>
                  <a:srgbClr val="FF0000"/>
                </a:solidFill>
              </a:rPr>
              <a:t>、</a:t>
            </a:r>
            <a:r>
              <a:rPr lang="en-US" altLang="ja-JP" sz="2400" dirty="0">
                <a:solidFill>
                  <a:srgbClr val="FF0000"/>
                </a:solidFill>
              </a:rPr>
              <a:t> </a:t>
            </a:r>
            <a:r>
              <a:rPr lang="ja-JP" altLang="en-US" sz="2400" dirty="0">
                <a:solidFill>
                  <a:srgbClr val="FF0000"/>
                </a:solidFill>
              </a:rPr>
              <a:t>略称：</a:t>
            </a:r>
            <a:r>
              <a:rPr lang="en-US" altLang="ja-JP" sz="2400" dirty="0">
                <a:solidFill>
                  <a:srgbClr val="FF0000"/>
                </a:solidFill>
              </a:rPr>
              <a:t>PELS)</a:t>
            </a:r>
          </a:p>
          <a:p>
            <a:pPr rtl="0"/>
            <a:r>
              <a:rPr lang="en-US" altLang="ja-JP" sz="2400" dirty="0">
                <a:solidFill>
                  <a:srgbClr val="FF0000"/>
                </a:solidFill>
              </a:rPr>
              <a:t>                </a:t>
            </a:r>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a:t>
            </a:r>
            <a:r>
              <a:rPr lang="ja-JP" altLang="en-US" sz="2400" dirty="0">
                <a:solidFill>
                  <a:srgbClr val="FF0000"/>
                </a:solidFill>
              </a:rPr>
              <a:t>クラブ・リーダーシップ・ラーニングセミナー</a:t>
            </a:r>
            <a:endParaRPr lang="en-US" altLang="ja-JP" sz="2400" dirty="0">
              <a:solidFill>
                <a:srgbClr val="FF0000"/>
              </a:solidFill>
            </a:endParaRPr>
          </a:p>
          <a:p>
            <a:pPr rtl="0"/>
            <a:r>
              <a:rPr lang="ja-JP" altLang="en-US" sz="2400" dirty="0">
                <a:solidFill>
                  <a:srgbClr val="FF0000"/>
                </a:solidFill>
              </a:rPr>
              <a:t>　　　　　　　　</a:t>
            </a:r>
            <a:r>
              <a:rPr lang="en-US" altLang="ja-JP" sz="2400" dirty="0">
                <a:solidFill>
                  <a:srgbClr val="FF0000"/>
                </a:solidFill>
              </a:rPr>
              <a:t>(Club Leadership Learning Seminar, </a:t>
            </a:r>
            <a:r>
              <a:rPr lang="ja-JP" altLang="en-US" sz="2400" dirty="0">
                <a:solidFill>
                  <a:srgbClr val="FF0000"/>
                </a:solidFill>
              </a:rPr>
              <a:t>略称：</a:t>
            </a:r>
            <a:r>
              <a:rPr lang="en-US" altLang="ja-JP" sz="2400" dirty="0">
                <a:solidFill>
                  <a:srgbClr val="FF0000"/>
                </a:solidFill>
              </a:rPr>
              <a:t>CLLS</a:t>
            </a:r>
            <a:r>
              <a:rPr lang="ja-JP" altLang="en-US" sz="2400" dirty="0">
                <a:solidFill>
                  <a:srgbClr val="FF0000"/>
                </a:solidFill>
              </a:rPr>
              <a:t>）</a:t>
            </a:r>
            <a:endParaRPr lang="en-US" altLang="ja-JP" sz="2400" dirty="0">
              <a:solidFill>
                <a:srgbClr val="FF0000"/>
              </a:solidFill>
            </a:endParaRPr>
          </a:p>
          <a:p>
            <a:pPr rtl="0"/>
            <a:r>
              <a:rPr lang="ja-JP" altLang="en-US" sz="1600" dirty="0">
                <a:solidFill>
                  <a:srgbClr val="FF0000"/>
                </a:solidFill>
              </a:rPr>
              <a:t>  </a:t>
            </a:r>
            <a:endParaRPr lang="en-US" altLang="ja-JP" sz="1600" dirty="0">
              <a:solidFill>
                <a:srgbClr val="FF0000"/>
              </a:solidFill>
            </a:endParaRPr>
          </a:p>
          <a:p>
            <a:pPr rtl="0"/>
            <a:r>
              <a:rPr lang="ja-JP" altLang="en-US" sz="1600" dirty="0">
                <a:solidFill>
                  <a:srgbClr val="FF0000"/>
                </a:solidFill>
              </a:rPr>
              <a:t>　 対象規定　　　　　</a:t>
            </a:r>
            <a:r>
              <a:rPr lang="en-US" altLang="ja-JP" sz="1600" dirty="0">
                <a:solidFill>
                  <a:srgbClr val="FF0000"/>
                </a:solidFill>
              </a:rPr>
              <a:t>RI</a:t>
            </a:r>
            <a:r>
              <a:rPr lang="ja-JP" altLang="en-US" sz="1600" dirty="0">
                <a:solidFill>
                  <a:srgbClr val="FF0000"/>
                </a:solidFill>
              </a:rPr>
              <a:t>細則</a:t>
            </a:r>
            <a:r>
              <a:rPr lang="en-US" altLang="ja-JP" sz="1600" dirty="0">
                <a:solidFill>
                  <a:srgbClr val="FF0000"/>
                </a:solidFill>
              </a:rPr>
              <a:t>15.020 , 15.030 , 15.040 , 15.050 , 15.060 , 16.030 , </a:t>
            </a:r>
            <a:r>
              <a:rPr lang="ja-JP" altLang="en-US" sz="1600" dirty="0">
                <a:solidFill>
                  <a:srgbClr val="FF0000"/>
                </a:solidFill>
              </a:rPr>
              <a:t>標準</a:t>
            </a:r>
            <a:r>
              <a:rPr lang="en-US" altLang="ja-JP" sz="1600" dirty="0">
                <a:solidFill>
                  <a:srgbClr val="FF0000"/>
                </a:solidFill>
              </a:rPr>
              <a:t>RC</a:t>
            </a:r>
            <a:r>
              <a:rPr lang="ja-JP" altLang="en-US" sz="1600" dirty="0">
                <a:solidFill>
                  <a:srgbClr val="FF0000"/>
                </a:solidFill>
              </a:rPr>
              <a:t>定款</a:t>
            </a:r>
            <a:r>
              <a:rPr lang="en-US" altLang="ja-JP" sz="1600" dirty="0">
                <a:solidFill>
                  <a:srgbClr val="FF0000"/>
                </a:solidFill>
              </a:rPr>
              <a:t>10, 11</a:t>
            </a:r>
            <a:r>
              <a:rPr lang="ja-JP" altLang="en-US" sz="1600" dirty="0">
                <a:solidFill>
                  <a:srgbClr val="FF0000"/>
                </a:solidFill>
              </a:rPr>
              <a:t>条</a:t>
            </a:r>
            <a:endParaRPr lang="en-US" altLang="ja-JP" sz="1600" dirty="0">
              <a:solidFill>
                <a:srgbClr val="FF0000"/>
              </a:solidFill>
            </a:endParaRPr>
          </a:p>
          <a:p>
            <a:pPr rtl="0"/>
            <a:r>
              <a:rPr lang="en-US" altLang="ja-JP" sz="2400" dirty="0">
                <a:solidFill>
                  <a:srgbClr val="FF0000"/>
                </a:solidFill>
              </a:rPr>
              <a:t>            </a:t>
            </a: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endParaRPr lang="en-US" altLang="ja-JP" sz="1600" dirty="0">
              <a:solidFill>
                <a:srgbClr val="FF0000"/>
              </a:solidFill>
            </a:endParaRPr>
          </a:p>
          <a:p>
            <a:pPr rtl="0"/>
            <a:endParaRPr lang="en-US" altLang="ja-JP" sz="2400" dirty="0"/>
          </a:p>
          <a:p>
            <a:pPr rtl="0"/>
            <a:endParaRPr lang="en-US" altLang="ja-JP" sz="2400" dirty="0"/>
          </a:p>
        </p:txBody>
      </p:sp>
    </p:spTree>
    <p:extLst>
      <p:ext uri="{BB962C8B-B14F-4D97-AF65-F5344CB8AC3E}">
        <p14:creationId xmlns:p14="http://schemas.microsoft.com/office/powerpoint/2010/main" val="32140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966B0-4CD0-C560-6A85-9D9EDC415BF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00DF5B-844F-575F-9055-61A4A0F70AC0}"/>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B825E276-9903-5012-A9E9-5A13A820053C}"/>
              </a:ext>
            </a:extLst>
          </p:cNvPr>
          <p:cNvSpPr>
            <a:spLocks noGrp="1"/>
          </p:cNvSpPr>
          <p:nvPr>
            <p:ph type="body" idx="1"/>
          </p:nvPr>
        </p:nvSpPr>
        <p:spPr>
          <a:xfrm>
            <a:off x="1217611" y="1196752"/>
            <a:ext cx="8693225" cy="5256584"/>
          </a:xfrm>
        </p:spPr>
        <p:txBody>
          <a:bodyPr rtlCol="0">
            <a:normAutofit fontScale="25000" lnSpcReduction="20000"/>
          </a:bodyPr>
          <a:lstStyle/>
          <a:p>
            <a:pPr rtl="0"/>
            <a:endParaRPr lang="en-US" altLang="ja-JP" sz="8600" dirty="0"/>
          </a:p>
          <a:p>
            <a:pPr rtl="0"/>
            <a:endParaRPr lang="en-US" altLang="ja-JP" sz="8600" dirty="0"/>
          </a:p>
          <a:p>
            <a:pPr rtl="0"/>
            <a:r>
              <a:rPr lang="ja-JP" altLang="en-US" sz="8600" dirty="0"/>
              <a:t>「制定案採択率」</a:t>
            </a:r>
            <a:endParaRPr lang="en-US" altLang="ja-JP" sz="8600" dirty="0"/>
          </a:p>
          <a:p>
            <a:pPr rtl="0"/>
            <a:r>
              <a:rPr lang="ja-JP" altLang="en-US" sz="5100" dirty="0"/>
              <a:t>　　</a:t>
            </a:r>
            <a:endParaRPr lang="en-US" altLang="ja-JP" sz="5100" dirty="0"/>
          </a:p>
          <a:p>
            <a:pPr rtl="0"/>
            <a:r>
              <a:rPr lang="ja-JP" altLang="en-US" sz="5100" dirty="0"/>
              <a:t>　</a:t>
            </a:r>
            <a:endParaRPr lang="en-US" altLang="ja-JP" sz="5100" dirty="0"/>
          </a:p>
          <a:p>
            <a:pPr rtl="0"/>
            <a:r>
              <a:rPr lang="ja-JP" altLang="en-US" sz="5100" dirty="0"/>
              <a:t>　 </a:t>
            </a:r>
            <a:r>
              <a:rPr lang="ja-JP" altLang="en-US" sz="8000" dirty="0"/>
              <a:t>全体　　　　　　　　　　　　   </a:t>
            </a:r>
            <a:r>
              <a:rPr lang="en-US" altLang="ja-JP" sz="8000" dirty="0"/>
              <a:t>41.4</a:t>
            </a:r>
            <a:r>
              <a:rPr lang="ja-JP" altLang="en-US" sz="8000" dirty="0"/>
              <a:t>％</a:t>
            </a:r>
            <a:endParaRPr lang="en-US" altLang="ja-JP" sz="8000" dirty="0"/>
          </a:p>
          <a:p>
            <a:pPr rtl="0"/>
            <a:r>
              <a:rPr lang="en-US" altLang="ja-JP" sz="8000" dirty="0"/>
              <a:t>  RI</a:t>
            </a:r>
            <a:r>
              <a:rPr lang="ja-JP" altLang="en-US" sz="8000" dirty="0"/>
              <a:t>理事会提案　　　　　　 </a:t>
            </a:r>
            <a:r>
              <a:rPr lang="en-US" altLang="ja-JP" sz="8000" dirty="0"/>
              <a:t>100.0</a:t>
            </a:r>
            <a:r>
              <a:rPr lang="ja-JP" altLang="en-US" sz="8000" dirty="0"/>
              <a:t>％</a:t>
            </a:r>
            <a:endParaRPr lang="en-US" altLang="ja-JP" sz="8000" dirty="0"/>
          </a:p>
          <a:p>
            <a:pPr rtl="0"/>
            <a:r>
              <a:rPr lang="en-US" altLang="ja-JP" sz="8000" dirty="0"/>
              <a:t>  RI</a:t>
            </a:r>
            <a:r>
              <a:rPr lang="ja-JP" altLang="en-US" sz="8000" dirty="0"/>
              <a:t>理事会以外の提案      </a:t>
            </a:r>
            <a:r>
              <a:rPr lang="en-US" altLang="ja-JP" sz="8000" dirty="0"/>
              <a:t> 29.0%</a:t>
            </a:r>
          </a:p>
          <a:p>
            <a:pPr rtl="0"/>
            <a:r>
              <a:rPr lang="en-US" altLang="ja-JP" sz="8000" dirty="0"/>
              <a:t>  </a:t>
            </a:r>
            <a:r>
              <a:rPr lang="ja-JP" altLang="en-US" sz="8000" dirty="0"/>
              <a:t>日本提案　　　　　　　　　　　  </a:t>
            </a:r>
            <a:r>
              <a:rPr lang="en-US" altLang="ja-JP" sz="8000" dirty="0"/>
              <a:t>8.3%</a:t>
            </a:r>
          </a:p>
          <a:p>
            <a:pPr rtl="0"/>
            <a:endParaRPr lang="en-US" altLang="ja-JP" sz="8000" dirty="0"/>
          </a:p>
          <a:p>
            <a:pPr rtl="0"/>
            <a:endParaRPr lang="en-US" altLang="ja-JP" sz="8000" dirty="0"/>
          </a:p>
          <a:p>
            <a:pPr rtl="0"/>
            <a:endParaRPr lang="en-US" altLang="ja-JP" sz="8000" dirty="0"/>
          </a:p>
          <a:p>
            <a:pPr rtl="0"/>
            <a:endParaRPr lang="en-US" altLang="ja-JP" sz="5100" dirty="0"/>
          </a:p>
          <a:p>
            <a:pPr rtl="0"/>
            <a:endParaRPr lang="en-US" altLang="ja-JP" sz="8600" dirty="0"/>
          </a:p>
          <a:p>
            <a:pPr rtl="0"/>
            <a:r>
              <a:rPr lang="ja-JP" altLang="en-US" sz="8600" dirty="0"/>
              <a:t>「採択制定案の実施時期と対応」</a:t>
            </a:r>
            <a:endParaRPr lang="en-US" altLang="ja-JP" sz="8600" dirty="0"/>
          </a:p>
          <a:p>
            <a:pPr rtl="0"/>
            <a:r>
              <a:rPr lang="ja-JP" altLang="en-US" sz="5100" dirty="0"/>
              <a:t>　</a:t>
            </a:r>
            <a:endParaRPr lang="en-US" altLang="ja-JP" sz="5100" dirty="0"/>
          </a:p>
          <a:p>
            <a:pPr rtl="0"/>
            <a:r>
              <a:rPr lang="ja-JP" altLang="en-US" sz="5100" dirty="0"/>
              <a:t>　</a:t>
            </a:r>
            <a:endParaRPr lang="en-US" altLang="ja-JP" sz="5100" dirty="0"/>
          </a:p>
          <a:p>
            <a:pPr rtl="0"/>
            <a:r>
              <a:rPr lang="ja-JP" altLang="en-US" sz="5100" dirty="0"/>
              <a:t>　　</a:t>
            </a:r>
            <a:r>
              <a:rPr lang="en-US" altLang="ja-JP" sz="8000" dirty="0"/>
              <a:t>2025</a:t>
            </a:r>
            <a:r>
              <a:rPr lang="ja-JP" altLang="en-US" sz="8000" dirty="0"/>
              <a:t>年</a:t>
            </a:r>
            <a:r>
              <a:rPr lang="en-US" altLang="ja-JP" sz="8000" dirty="0"/>
              <a:t>7</a:t>
            </a:r>
            <a:r>
              <a:rPr lang="ja-JP" altLang="en-US" sz="8000" dirty="0"/>
              <a:t>月月１日から施行されるので、地区規定や各クラブの定款、細則の</a:t>
            </a:r>
            <a:endParaRPr lang="en-US" altLang="ja-JP" sz="8000" dirty="0"/>
          </a:p>
          <a:p>
            <a:pPr rtl="0"/>
            <a:r>
              <a:rPr lang="ja-JP" altLang="en-US" sz="8000" dirty="0"/>
              <a:t>　</a:t>
            </a:r>
            <a:endParaRPr lang="en-US" altLang="ja-JP" sz="8000" dirty="0"/>
          </a:p>
          <a:p>
            <a:pPr rtl="0"/>
            <a:r>
              <a:rPr lang="ja-JP" altLang="en-US" sz="8000" dirty="0"/>
              <a:t>　 文言等の変更が必要となります</a:t>
            </a:r>
            <a:endParaRPr lang="en-US" altLang="ja-JP" sz="8000" dirty="0"/>
          </a:p>
          <a:p>
            <a:pPr rtl="0"/>
            <a:r>
              <a:rPr lang="ja-JP" altLang="en-US" sz="8000" dirty="0"/>
              <a:t>　</a:t>
            </a:r>
            <a:endParaRPr lang="en-US" altLang="ja-JP" sz="8000" dirty="0"/>
          </a:p>
          <a:p>
            <a:pPr rtl="0"/>
            <a:r>
              <a:rPr lang="ja-JP" altLang="en-US" sz="8000" dirty="0"/>
              <a:t>　 秋口に発表される「手続き要覧」をマイロータリーで確認し、修正するようにお願い</a:t>
            </a:r>
            <a:endParaRPr lang="en-US" altLang="ja-JP" sz="8000" dirty="0"/>
          </a:p>
          <a:p>
            <a:pPr rtl="0"/>
            <a:r>
              <a:rPr lang="ja-JP" altLang="en-US" sz="8000" dirty="0"/>
              <a:t>　</a:t>
            </a:r>
            <a:endParaRPr lang="en-US" altLang="ja-JP" sz="8000" dirty="0"/>
          </a:p>
          <a:p>
            <a:pPr rtl="0"/>
            <a:r>
              <a:rPr lang="ja-JP" altLang="en-US" sz="8000" dirty="0"/>
              <a:t>　 します</a:t>
            </a:r>
            <a:endParaRPr lang="en-US" altLang="ja-JP" sz="8000" dirty="0"/>
          </a:p>
          <a:p>
            <a:pPr rtl="0"/>
            <a:endParaRPr lang="en-US" altLang="ja-JP" sz="8000" dirty="0"/>
          </a:p>
          <a:p>
            <a:pPr rtl="0"/>
            <a:endParaRPr lang="en-US" altLang="ja-JP" sz="5100" dirty="0"/>
          </a:p>
          <a:p>
            <a:pPr rtl="0"/>
            <a:endParaRPr lang="en-US" altLang="ja-JP" sz="5100" dirty="0">
              <a:solidFill>
                <a:srgbClr val="FF0000"/>
              </a:solidFill>
            </a:endParaRPr>
          </a:p>
          <a:p>
            <a:pPr rtl="0"/>
            <a:r>
              <a:rPr lang="en-US" altLang="ja-JP" sz="5100" dirty="0">
                <a:solidFill>
                  <a:srgbClr val="FF0000"/>
                </a:solidFill>
              </a:rPr>
              <a:t>            </a:t>
            </a:r>
          </a:p>
          <a:p>
            <a:pPr rtl="0"/>
            <a:r>
              <a:rPr lang="ja-JP" altLang="en-US" sz="5100" dirty="0">
                <a:solidFill>
                  <a:srgbClr val="FF0000"/>
                </a:solidFill>
              </a:rPr>
              <a:t>　　　　</a:t>
            </a:r>
            <a:endParaRPr lang="en-US" altLang="ja-JP" sz="5100" dirty="0">
              <a:solidFill>
                <a:srgbClr val="FF0000"/>
              </a:solidFill>
            </a:endParaRPr>
          </a:p>
          <a:p>
            <a:pPr rtl="0"/>
            <a:r>
              <a:rPr lang="ja-JP" altLang="en-US" sz="3100" dirty="0">
                <a:solidFill>
                  <a:srgbClr val="FF0000"/>
                </a:solidFill>
              </a:rPr>
              <a:t>　　　　　　　</a:t>
            </a:r>
            <a:endParaRPr lang="en-US" altLang="ja-JP" sz="3100" dirty="0">
              <a:solidFill>
                <a:srgbClr val="FF0000"/>
              </a:solidFill>
            </a:endParaRPr>
          </a:p>
          <a:p>
            <a:pPr rtl="0"/>
            <a:endParaRPr lang="en-US" altLang="ja-JP" sz="3100" dirty="0"/>
          </a:p>
          <a:p>
            <a:pPr rtl="0"/>
            <a:endParaRPr lang="en-US" altLang="ja-JP" sz="2400" dirty="0"/>
          </a:p>
        </p:txBody>
      </p:sp>
    </p:spTree>
    <p:extLst>
      <p:ext uri="{BB962C8B-B14F-4D97-AF65-F5344CB8AC3E}">
        <p14:creationId xmlns:p14="http://schemas.microsoft.com/office/powerpoint/2010/main" val="304999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17614" y="2924944"/>
            <a:ext cx="9753600" cy="3456384"/>
          </a:xfrm>
        </p:spPr>
        <p:txBody>
          <a:bodyPr rtlCol="0">
            <a:normAutofit fontScale="90000"/>
          </a:bodyPr>
          <a:lstStyle/>
          <a:p>
            <a:pPr rtl="0"/>
            <a:r>
              <a:rPr lang="ja-JP" altLang="en-US" dirty="0"/>
              <a:t>規定審議会は、ロータリー版の議会です。地区から選出された代表議員が</a:t>
            </a:r>
            <a:r>
              <a:rPr lang="en-US" altLang="ja-JP" dirty="0"/>
              <a:t>3</a:t>
            </a:r>
            <a:r>
              <a:rPr lang="ja-JP" altLang="en-US" dirty="0"/>
              <a:t>年に</a:t>
            </a:r>
            <a:r>
              <a:rPr lang="en-US" altLang="ja-JP" dirty="0"/>
              <a:t>1</a:t>
            </a:r>
            <a:r>
              <a:rPr lang="ja-JP" altLang="en-US" dirty="0"/>
              <a:t>回集まり</a:t>
            </a:r>
            <a:r>
              <a:rPr lang="en-US" altLang="ja-JP" dirty="0"/>
              <a:t>1</a:t>
            </a:r>
            <a:r>
              <a:rPr lang="ja-JP" altLang="en-US" dirty="0"/>
              <a:t>案ごとに審議し、投票で採択するか否決するか決めていきます。制定案は、組織規程と言われる</a:t>
            </a:r>
            <a:r>
              <a:rPr lang="en-US" altLang="ja-JP" dirty="0"/>
              <a:t>RI</a:t>
            </a:r>
            <a:r>
              <a:rPr lang="ja-JP" altLang="en-US" dirty="0"/>
              <a:t>定款、</a:t>
            </a:r>
            <a:r>
              <a:rPr lang="en-US" altLang="ja-JP" dirty="0"/>
              <a:t>RI</a:t>
            </a:r>
            <a:r>
              <a:rPr lang="ja-JP" altLang="en-US" dirty="0"/>
              <a:t>細則、標準ロータリー定款</a:t>
            </a:r>
            <a:r>
              <a:rPr lang="ja-JP" altLang="en-US"/>
              <a:t>の三つが対象となっています</a:t>
            </a:r>
            <a:r>
              <a:rPr lang="ja-JP" altLang="en-US" dirty="0"/>
              <a:t>。</a:t>
            </a:r>
            <a:endParaRPr lang="ja" dirty="0"/>
          </a:p>
        </p:txBody>
      </p:sp>
      <p:sp>
        <p:nvSpPr>
          <p:cNvPr id="4" name="テキスト プレースホルダー 3"/>
          <p:cNvSpPr>
            <a:spLocks noGrp="1"/>
          </p:cNvSpPr>
          <p:nvPr>
            <p:ph type="body" idx="1"/>
          </p:nvPr>
        </p:nvSpPr>
        <p:spPr>
          <a:xfrm>
            <a:off x="1213150" y="764704"/>
            <a:ext cx="9753600" cy="2160240"/>
          </a:xfrm>
        </p:spPr>
        <p:txBody>
          <a:bodyPr rtlCol="0">
            <a:normAutofit/>
          </a:bodyPr>
          <a:lstStyle/>
          <a:p>
            <a:pPr rtl="0"/>
            <a:r>
              <a:rPr lang="ja-JP" altLang="en-US" sz="2400" dirty="0"/>
              <a:t>開催期間　　</a:t>
            </a:r>
            <a:r>
              <a:rPr lang="en-US" altLang="ja-JP" sz="2400" dirty="0"/>
              <a:t>2025</a:t>
            </a:r>
            <a:r>
              <a:rPr lang="ja-JP" altLang="en-US" sz="2400" dirty="0"/>
              <a:t>年４月</a:t>
            </a:r>
            <a:r>
              <a:rPr lang="en-US" altLang="ja-JP" sz="2400" dirty="0"/>
              <a:t>13</a:t>
            </a:r>
            <a:r>
              <a:rPr lang="ja-JP" altLang="en-US" sz="2400" dirty="0"/>
              <a:t>日～</a:t>
            </a:r>
            <a:r>
              <a:rPr lang="en-US" altLang="ja-JP" sz="2400" dirty="0"/>
              <a:t>17</a:t>
            </a:r>
            <a:r>
              <a:rPr lang="ja-JP" altLang="en-US" sz="2400" dirty="0"/>
              <a:t>日</a:t>
            </a:r>
            <a:endParaRPr lang="en-US" altLang="ja-JP" sz="2400" dirty="0"/>
          </a:p>
          <a:p>
            <a:pPr rtl="0"/>
            <a:r>
              <a:rPr lang="ja-JP" altLang="en-US" sz="2400" dirty="0"/>
              <a:t>開催地　　　 米国イリノイ州シカゴ　ハイアット・リージェンシー・シカゴ</a:t>
            </a:r>
            <a:endParaRPr lang="en-US" altLang="ja-JP" sz="2400" dirty="0"/>
          </a:p>
          <a:p>
            <a:pPr rtl="0"/>
            <a:r>
              <a:rPr lang="ja-JP" altLang="en-US" sz="2400" dirty="0"/>
              <a:t>参加者　　　 全世界</a:t>
            </a:r>
            <a:r>
              <a:rPr lang="en-US" altLang="ja-JP" sz="2400" dirty="0"/>
              <a:t>515</a:t>
            </a:r>
            <a:r>
              <a:rPr lang="ja-JP" altLang="en-US" sz="2400" dirty="0"/>
              <a:t>地区から一人ずつの代表議員（選挙権有り）</a:t>
            </a:r>
            <a:endParaRPr lang="en-US" altLang="ja-JP" sz="2400" dirty="0"/>
          </a:p>
          <a:p>
            <a:pPr rtl="0"/>
            <a:r>
              <a:rPr lang="ja-JP" altLang="en-US" sz="2400" dirty="0"/>
              <a:t>　　　　　　　　理事会、ロータリー財団管理委員会メンバー及び事務総長</a:t>
            </a:r>
            <a:endParaRPr lang="en-US" altLang="ja-JP" sz="2400" dirty="0"/>
          </a:p>
          <a:p>
            <a:pPr rtl="0"/>
            <a:r>
              <a:rPr lang="ja-JP" altLang="en-US" sz="2400" dirty="0"/>
              <a:t>　　　　　　　　（選挙権無し）</a:t>
            </a:r>
            <a:r>
              <a:rPr lang="en-US" altLang="ja-JP" sz="2400" dirty="0"/>
              <a:t>	</a:t>
            </a:r>
          </a:p>
          <a:p>
            <a:pPr rtl="0"/>
            <a:r>
              <a:rPr lang="ja-JP" altLang="en-US" dirty="0"/>
              <a:t>審議制定案　　</a:t>
            </a:r>
            <a:r>
              <a:rPr lang="en-US" altLang="ja-JP" dirty="0"/>
              <a:t>74</a:t>
            </a:r>
            <a:r>
              <a:rPr lang="ja-JP" altLang="en-US" dirty="0"/>
              <a:t>案（</a:t>
            </a:r>
            <a:r>
              <a:rPr lang="en-US" altLang="ja-JP" dirty="0"/>
              <a:t>86</a:t>
            </a:r>
            <a:r>
              <a:rPr lang="ja-JP" altLang="en-US" dirty="0"/>
              <a:t>件が提案されたが、</a:t>
            </a:r>
            <a:r>
              <a:rPr lang="en-US" altLang="ja-JP" dirty="0"/>
              <a:t>11</a:t>
            </a:r>
            <a:r>
              <a:rPr lang="ja-JP" altLang="en-US" dirty="0"/>
              <a:t>件の撤回や同意議題があり少なくなった）</a:t>
            </a:r>
            <a:endParaRPr lang="en-US" altLang="ja-JP" dirty="0"/>
          </a:p>
        </p:txBody>
      </p:sp>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建物の入り口と看板&#10;&#10;AI によって生成されたコンテンツは間違っている可能性があります。">
            <a:extLst>
              <a:ext uri="{FF2B5EF4-FFF2-40B4-BE49-F238E27FC236}">
                <a16:creationId xmlns:a16="http://schemas.microsoft.com/office/drawing/2014/main" id="{9F17A174-7970-14AF-10FB-F24DDA9A04B3}"/>
              </a:ext>
            </a:extLst>
          </p:cNvPr>
          <p:cNvPicPr>
            <a:picLocks noChangeAspect="1"/>
          </p:cNvPicPr>
          <p:nvPr/>
        </p:nvPicPr>
        <p:blipFill>
          <a:blip r:embed="rId2"/>
          <a:stretch>
            <a:fillRect/>
          </a:stretch>
        </p:blipFill>
        <p:spPr>
          <a:xfrm rot="5400000">
            <a:off x="-629335" y="1007731"/>
            <a:ext cx="6552728" cy="4914546"/>
          </a:xfrm>
          <a:prstGeom prst="rect">
            <a:avLst/>
          </a:prstGeom>
        </p:spPr>
      </p:pic>
      <p:pic>
        <p:nvPicPr>
          <p:cNvPr id="15" name="図 14" descr="文字の書かれた紙&#10;&#10;AI によって生成されたコンテンツは間違っている可能性があります。">
            <a:extLst>
              <a:ext uri="{FF2B5EF4-FFF2-40B4-BE49-F238E27FC236}">
                <a16:creationId xmlns:a16="http://schemas.microsoft.com/office/drawing/2014/main" id="{A4C39FF3-9FBE-7DB6-EECF-6D71B4C8DAC0}"/>
              </a:ext>
            </a:extLst>
          </p:cNvPr>
          <p:cNvPicPr>
            <a:picLocks noChangeAspect="1"/>
          </p:cNvPicPr>
          <p:nvPr/>
        </p:nvPicPr>
        <p:blipFill>
          <a:blip r:embed="rId3"/>
          <a:stretch>
            <a:fillRect/>
          </a:stretch>
        </p:blipFill>
        <p:spPr>
          <a:xfrm>
            <a:off x="5351347" y="1732367"/>
            <a:ext cx="6647722" cy="4985792"/>
          </a:xfrm>
          <a:prstGeom prst="rect">
            <a:avLst/>
          </a:prstGeom>
        </p:spPr>
      </p:pic>
      <p:sp>
        <p:nvSpPr>
          <p:cNvPr id="16" name="テキスト ボックス 15">
            <a:extLst>
              <a:ext uri="{FF2B5EF4-FFF2-40B4-BE49-F238E27FC236}">
                <a16:creationId xmlns:a16="http://schemas.microsoft.com/office/drawing/2014/main" id="{8FF0FEA2-872C-4FBA-E4E5-DAA728D2B105}"/>
              </a:ext>
            </a:extLst>
          </p:cNvPr>
          <p:cNvSpPr txBox="1"/>
          <p:nvPr/>
        </p:nvSpPr>
        <p:spPr>
          <a:xfrm>
            <a:off x="5351347" y="404664"/>
            <a:ext cx="6647722" cy="701731"/>
          </a:xfrm>
          <a:prstGeom prst="rect">
            <a:avLst/>
          </a:prstGeom>
          <a:noFill/>
        </p:spPr>
        <p:txBody>
          <a:bodyPr wrap="square" rtlCol="0">
            <a:spAutoFit/>
          </a:bodyPr>
          <a:lstStyle/>
          <a:p>
            <a:pPr algn="ctr">
              <a:lnSpc>
                <a:spcPct val="90000"/>
              </a:lnSpc>
            </a:pPr>
            <a:r>
              <a:rPr kumimoji="1" lang="ja-JP" altLang="en-US" sz="4400" dirty="0"/>
              <a:t>ロータリー発祥の地</a:t>
            </a:r>
          </a:p>
        </p:txBody>
      </p:sp>
    </p:spTree>
    <p:extLst>
      <p:ext uri="{BB962C8B-B14F-4D97-AF65-F5344CB8AC3E}">
        <p14:creationId xmlns:p14="http://schemas.microsoft.com/office/powerpoint/2010/main" val="196595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 コンピュータ が含まれている画像&#10;&#10;AI によって生成されたコンテンツは間違っている可能性があります。">
            <a:extLst>
              <a:ext uri="{FF2B5EF4-FFF2-40B4-BE49-F238E27FC236}">
                <a16:creationId xmlns:a16="http://schemas.microsoft.com/office/drawing/2014/main" id="{DED6CF93-ABE4-305F-517A-49F8C0F10268}"/>
              </a:ext>
            </a:extLst>
          </p:cNvPr>
          <p:cNvPicPr>
            <a:picLocks noChangeAspect="1"/>
          </p:cNvPicPr>
          <p:nvPr/>
        </p:nvPicPr>
        <p:blipFill>
          <a:blip r:embed="rId2"/>
          <a:stretch>
            <a:fillRect/>
          </a:stretch>
        </p:blipFill>
        <p:spPr>
          <a:xfrm rot="5400000">
            <a:off x="-535480" y="1037269"/>
            <a:ext cx="6377947" cy="4783460"/>
          </a:xfrm>
          <a:prstGeom prst="rect">
            <a:avLst/>
          </a:prstGeom>
        </p:spPr>
      </p:pic>
      <p:pic>
        <p:nvPicPr>
          <p:cNvPr id="7" name="図 6" descr="レストランのテーブルに座っている人たち&#10;&#10;AI によって生成されたコンテンツは間違っている可能性があります。">
            <a:extLst>
              <a:ext uri="{FF2B5EF4-FFF2-40B4-BE49-F238E27FC236}">
                <a16:creationId xmlns:a16="http://schemas.microsoft.com/office/drawing/2014/main" id="{E43CE4F9-7CEA-2990-7D30-76E52A14D47F}"/>
              </a:ext>
            </a:extLst>
          </p:cNvPr>
          <p:cNvPicPr>
            <a:picLocks noChangeAspect="1"/>
          </p:cNvPicPr>
          <p:nvPr/>
        </p:nvPicPr>
        <p:blipFill>
          <a:blip r:embed="rId3"/>
          <a:stretch>
            <a:fillRect/>
          </a:stretch>
        </p:blipFill>
        <p:spPr>
          <a:xfrm>
            <a:off x="5302324" y="1433208"/>
            <a:ext cx="6913020" cy="5184765"/>
          </a:xfrm>
          <a:prstGeom prst="rect">
            <a:avLst/>
          </a:prstGeom>
        </p:spPr>
      </p:pic>
      <p:sp>
        <p:nvSpPr>
          <p:cNvPr id="8" name="テキスト ボックス 7">
            <a:extLst>
              <a:ext uri="{FF2B5EF4-FFF2-40B4-BE49-F238E27FC236}">
                <a16:creationId xmlns:a16="http://schemas.microsoft.com/office/drawing/2014/main" id="{9D38D3F8-10C2-768A-2DD1-9D27C2FF591E}"/>
              </a:ext>
            </a:extLst>
          </p:cNvPr>
          <p:cNvSpPr txBox="1"/>
          <p:nvPr/>
        </p:nvSpPr>
        <p:spPr>
          <a:xfrm>
            <a:off x="5351347" y="404664"/>
            <a:ext cx="6647722" cy="701731"/>
          </a:xfrm>
          <a:prstGeom prst="rect">
            <a:avLst/>
          </a:prstGeom>
          <a:noFill/>
        </p:spPr>
        <p:txBody>
          <a:bodyPr wrap="square" rtlCol="0">
            <a:spAutoFit/>
          </a:bodyPr>
          <a:lstStyle/>
          <a:p>
            <a:pPr algn="ctr">
              <a:lnSpc>
                <a:spcPct val="90000"/>
              </a:lnSpc>
            </a:pPr>
            <a:r>
              <a:rPr kumimoji="1" lang="ja-JP" altLang="en-US" sz="4400" dirty="0"/>
              <a:t>規定審議会　会場</a:t>
            </a:r>
          </a:p>
        </p:txBody>
      </p:sp>
    </p:spTree>
    <p:extLst>
      <p:ext uri="{BB962C8B-B14F-4D97-AF65-F5344CB8AC3E}">
        <p14:creationId xmlns:p14="http://schemas.microsoft.com/office/powerpoint/2010/main" val="231455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451C-D7DC-9901-B6DA-F8C850D837EC}"/>
            </a:ext>
          </a:extLst>
        </p:cNvPr>
        <p:cNvGrpSpPr/>
        <p:nvPr/>
      </p:nvGrpSpPr>
      <p:grpSpPr>
        <a:xfrm>
          <a:off x="0" y="0"/>
          <a:ext cx="0" cy="0"/>
          <a:chOff x="0" y="0"/>
          <a:chExt cx="0" cy="0"/>
        </a:xfrm>
      </p:grpSpPr>
      <p:pic>
        <p:nvPicPr>
          <p:cNvPr id="3" name="図 2" descr="人, 男, 屋内, 持つ が含まれている画像&#10;&#10;AI によって生成されたコンテンツは間違っている可能性があります。">
            <a:extLst>
              <a:ext uri="{FF2B5EF4-FFF2-40B4-BE49-F238E27FC236}">
                <a16:creationId xmlns:a16="http://schemas.microsoft.com/office/drawing/2014/main" id="{60539506-10F2-1D13-5CB4-CDCF3C000587}"/>
              </a:ext>
            </a:extLst>
          </p:cNvPr>
          <p:cNvPicPr>
            <a:picLocks noChangeAspect="1"/>
          </p:cNvPicPr>
          <p:nvPr/>
        </p:nvPicPr>
        <p:blipFill>
          <a:blip r:embed="rId2"/>
          <a:stretch>
            <a:fillRect/>
          </a:stretch>
        </p:blipFill>
        <p:spPr>
          <a:xfrm rot="5400000">
            <a:off x="-585338" y="1103717"/>
            <a:ext cx="6200753" cy="4650565"/>
          </a:xfrm>
          <a:prstGeom prst="rect">
            <a:avLst/>
          </a:prstGeom>
        </p:spPr>
      </p:pic>
      <p:sp>
        <p:nvSpPr>
          <p:cNvPr id="9" name="テキスト ボックス 8">
            <a:extLst>
              <a:ext uri="{FF2B5EF4-FFF2-40B4-BE49-F238E27FC236}">
                <a16:creationId xmlns:a16="http://schemas.microsoft.com/office/drawing/2014/main" id="{745F2210-1B8C-FFEC-8E35-B7FCF26ABCE8}"/>
              </a:ext>
            </a:extLst>
          </p:cNvPr>
          <p:cNvSpPr txBox="1"/>
          <p:nvPr/>
        </p:nvSpPr>
        <p:spPr>
          <a:xfrm>
            <a:off x="5351347" y="404664"/>
            <a:ext cx="6647722" cy="701731"/>
          </a:xfrm>
          <a:prstGeom prst="rect">
            <a:avLst/>
          </a:prstGeom>
          <a:noFill/>
        </p:spPr>
        <p:txBody>
          <a:bodyPr wrap="square" rtlCol="0">
            <a:spAutoFit/>
          </a:bodyPr>
          <a:lstStyle/>
          <a:p>
            <a:pPr algn="ctr">
              <a:lnSpc>
                <a:spcPct val="90000"/>
              </a:lnSpc>
            </a:pPr>
            <a:r>
              <a:rPr kumimoji="1" lang="ja-JP" altLang="en-US" sz="4400" dirty="0"/>
              <a:t>会場の様子</a:t>
            </a:r>
          </a:p>
        </p:txBody>
      </p:sp>
      <p:pic>
        <p:nvPicPr>
          <p:cNvPr id="11" name="図 10" descr="空港のターンテーブルの周りに集まる人々&#10;&#10;AI によって生成されたコンテンツは間違っている可能性があります。">
            <a:extLst>
              <a:ext uri="{FF2B5EF4-FFF2-40B4-BE49-F238E27FC236}">
                <a16:creationId xmlns:a16="http://schemas.microsoft.com/office/drawing/2014/main" id="{DF8FDBC8-4CC8-9A59-19D0-B7D5228D4F4B}"/>
              </a:ext>
            </a:extLst>
          </p:cNvPr>
          <p:cNvPicPr>
            <a:picLocks noChangeAspect="1"/>
          </p:cNvPicPr>
          <p:nvPr/>
        </p:nvPicPr>
        <p:blipFill>
          <a:blip r:embed="rId3"/>
          <a:stretch>
            <a:fillRect/>
          </a:stretch>
        </p:blipFill>
        <p:spPr>
          <a:xfrm>
            <a:off x="5204048" y="1290793"/>
            <a:ext cx="6984777" cy="5238583"/>
          </a:xfrm>
          <a:prstGeom prst="rect">
            <a:avLst/>
          </a:prstGeom>
        </p:spPr>
      </p:pic>
    </p:spTree>
    <p:extLst>
      <p:ext uri="{BB962C8B-B14F-4D97-AF65-F5344CB8AC3E}">
        <p14:creationId xmlns:p14="http://schemas.microsoft.com/office/powerpoint/2010/main" val="422274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653D-DF14-BC50-59D2-2DBD55FD524C}"/>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63C7AD9-0CBD-F78B-A802-6B3C39548C17}"/>
              </a:ext>
            </a:extLst>
          </p:cNvPr>
          <p:cNvSpPr txBox="1"/>
          <p:nvPr/>
        </p:nvSpPr>
        <p:spPr>
          <a:xfrm>
            <a:off x="5351347" y="404664"/>
            <a:ext cx="6647722" cy="701731"/>
          </a:xfrm>
          <a:prstGeom prst="rect">
            <a:avLst/>
          </a:prstGeom>
          <a:noFill/>
        </p:spPr>
        <p:txBody>
          <a:bodyPr wrap="square" rtlCol="0">
            <a:spAutoFit/>
          </a:bodyPr>
          <a:lstStyle/>
          <a:p>
            <a:pPr algn="ctr">
              <a:lnSpc>
                <a:spcPct val="90000"/>
              </a:lnSpc>
            </a:pPr>
            <a:r>
              <a:rPr kumimoji="1" lang="ja-JP" altLang="en-US" sz="4400" dirty="0"/>
              <a:t>投票器と審議の様子</a:t>
            </a:r>
          </a:p>
        </p:txBody>
      </p:sp>
      <p:pic>
        <p:nvPicPr>
          <p:cNvPr id="3" name="図 2" descr="電子機器, 携帯電話, 電話, テーブル が含まれている画像&#10;&#10;AI によって生成されたコンテンツは間違っている可能性があります。">
            <a:extLst>
              <a:ext uri="{FF2B5EF4-FFF2-40B4-BE49-F238E27FC236}">
                <a16:creationId xmlns:a16="http://schemas.microsoft.com/office/drawing/2014/main" id="{1F11CCA1-3DE5-ABE0-F3DE-0C078BBD126F}"/>
              </a:ext>
            </a:extLst>
          </p:cNvPr>
          <p:cNvPicPr>
            <a:picLocks noChangeAspect="1"/>
          </p:cNvPicPr>
          <p:nvPr/>
        </p:nvPicPr>
        <p:blipFill>
          <a:blip r:embed="rId2"/>
          <a:stretch>
            <a:fillRect/>
          </a:stretch>
        </p:blipFill>
        <p:spPr>
          <a:xfrm rot="5400000">
            <a:off x="-611333" y="1061737"/>
            <a:ext cx="6408712" cy="4806534"/>
          </a:xfrm>
          <a:prstGeom prst="rect">
            <a:avLst/>
          </a:prstGeom>
        </p:spPr>
      </p:pic>
      <p:pic>
        <p:nvPicPr>
          <p:cNvPr id="6" name="図 5" descr="人, 屋内, 天井, 座る が含まれている画像&#10;&#10;AI によって生成されたコンテンツは間違っている可能性があります。">
            <a:extLst>
              <a:ext uri="{FF2B5EF4-FFF2-40B4-BE49-F238E27FC236}">
                <a16:creationId xmlns:a16="http://schemas.microsoft.com/office/drawing/2014/main" id="{991E5903-63BB-F912-AD31-768F3A8AC59C}"/>
              </a:ext>
            </a:extLst>
          </p:cNvPr>
          <p:cNvPicPr>
            <a:picLocks noChangeAspect="1"/>
          </p:cNvPicPr>
          <p:nvPr/>
        </p:nvPicPr>
        <p:blipFill>
          <a:blip r:embed="rId3"/>
          <a:stretch>
            <a:fillRect/>
          </a:stretch>
        </p:blipFill>
        <p:spPr>
          <a:xfrm>
            <a:off x="5194821" y="1566174"/>
            <a:ext cx="6804248" cy="5103186"/>
          </a:xfrm>
          <a:prstGeom prst="rect">
            <a:avLst/>
          </a:prstGeom>
        </p:spPr>
      </p:pic>
    </p:spTree>
    <p:extLst>
      <p:ext uri="{BB962C8B-B14F-4D97-AF65-F5344CB8AC3E}">
        <p14:creationId xmlns:p14="http://schemas.microsoft.com/office/powerpoint/2010/main" val="175672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27102-30C7-A798-C244-0B3175541345}"/>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3930D65-3EF2-CBD1-7EB1-F938D2D2615B}"/>
              </a:ext>
            </a:extLst>
          </p:cNvPr>
          <p:cNvSpPr txBox="1"/>
          <p:nvPr/>
        </p:nvSpPr>
        <p:spPr>
          <a:xfrm>
            <a:off x="2770551" y="116632"/>
            <a:ext cx="6647722" cy="701731"/>
          </a:xfrm>
          <a:prstGeom prst="rect">
            <a:avLst/>
          </a:prstGeom>
          <a:noFill/>
        </p:spPr>
        <p:txBody>
          <a:bodyPr wrap="square" rtlCol="0">
            <a:spAutoFit/>
          </a:bodyPr>
          <a:lstStyle/>
          <a:p>
            <a:pPr algn="ctr">
              <a:lnSpc>
                <a:spcPct val="90000"/>
              </a:lnSpc>
            </a:pPr>
            <a:r>
              <a:rPr kumimoji="1" lang="ja-JP" altLang="en-US" sz="4400" dirty="0"/>
              <a:t>沼田代議員の発言の様子</a:t>
            </a:r>
          </a:p>
        </p:txBody>
      </p:sp>
      <p:pic>
        <p:nvPicPr>
          <p:cNvPr id="4" name="図 3" descr="屋内, 人, 男, 金属 が含まれている画像&#10;&#10;AI によって生成されたコンテンツは間違っている可能性があります。">
            <a:extLst>
              <a:ext uri="{FF2B5EF4-FFF2-40B4-BE49-F238E27FC236}">
                <a16:creationId xmlns:a16="http://schemas.microsoft.com/office/drawing/2014/main" id="{B0A16D29-BF20-0A70-F330-71D5AC4DA11E}"/>
              </a:ext>
            </a:extLst>
          </p:cNvPr>
          <p:cNvPicPr>
            <a:picLocks noChangeAspect="1"/>
          </p:cNvPicPr>
          <p:nvPr/>
        </p:nvPicPr>
        <p:blipFill>
          <a:blip r:embed="rId2"/>
          <a:stretch>
            <a:fillRect/>
          </a:stretch>
        </p:blipFill>
        <p:spPr>
          <a:xfrm rot="5400000">
            <a:off x="747819" y="1659597"/>
            <a:ext cx="5616624" cy="4212468"/>
          </a:xfrm>
          <a:prstGeom prst="rect">
            <a:avLst/>
          </a:prstGeom>
        </p:spPr>
      </p:pic>
      <p:pic>
        <p:nvPicPr>
          <p:cNvPr id="7" name="図 6" descr="屋内, 座る, 大きい, 男 が含まれている画像&#10;&#10;AI によって生成されたコンテンツは間違っている可能性があります。">
            <a:extLst>
              <a:ext uri="{FF2B5EF4-FFF2-40B4-BE49-F238E27FC236}">
                <a16:creationId xmlns:a16="http://schemas.microsoft.com/office/drawing/2014/main" id="{D52F7D35-3E3B-4AB0-2254-5DBC73280B5E}"/>
              </a:ext>
            </a:extLst>
          </p:cNvPr>
          <p:cNvPicPr>
            <a:picLocks noChangeAspect="1"/>
          </p:cNvPicPr>
          <p:nvPr/>
        </p:nvPicPr>
        <p:blipFill>
          <a:blip r:embed="rId3"/>
          <a:stretch>
            <a:fillRect/>
          </a:stretch>
        </p:blipFill>
        <p:spPr>
          <a:xfrm rot="5400000">
            <a:off x="5824382" y="1659597"/>
            <a:ext cx="5616624" cy="4212468"/>
          </a:xfrm>
          <a:prstGeom prst="rect">
            <a:avLst/>
          </a:prstGeom>
        </p:spPr>
      </p:pic>
    </p:spTree>
    <p:extLst>
      <p:ext uri="{BB962C8B-B14F-4D97-AF65-F5344CB8AC3E}">
        <p14:creationId xmlns:p14="http://schemas.microsoft.com/office/powerpoint/2010/main" val="60582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460D1-B1E2-A87A-D238-47314B1A303D}"/>
            </a:ext>
          </a:extLst>
        </p:cNvPr>
        <p:cNvGrpSpPr/>
        <p:nvPr/>
      </p:nvGrpSpPr>
      <p:grpSpPr>
        <a:xfrm>
          <a:off x="0" y="0"/>
          <a:ext cx="0" cy="0"/>
          <a:chOff x="0" y="0"/>
          <a:chExt cx="0" cy="0"/>
        </a:xfrm>
      </p:grpSpPr>
      <p:pic>
        <p:nvPicPr>
          <p:cNvPr id="3" name="図 2" descr="人, 建物, 男, 座る が含まれている画像&#10;&#10;AI によって生成されたコンテンツは間違っている可能性があります。">
            <a:extLst>
              <a:ext uri="{FF2B5EF4-FFF2-40B4-BE49-F238E27FC236}">
                <a16:creationId xmlns:a16="http://schemas.microsoft.com/office/drawing/2014/main" id="{C72D02DC-A2CA-70F7-3830-112349A47183}"/>
              </a:ext>
            </a:extLst>
          </p:cNvPr>
          <p:cNvPicPr>
            <a:picLocks noChangeAspect="1"/>
          </p:cNvPicPr>
          <p:nvPr/>
        </p:nvPicPr>
        <p:blipFill>
          <a:blip r:embed="rId2"/>
          <a:stretch>
            <a:fillRect/>
          </a:stretch>
        </p:blipFill>
        <p:spPr>
          <a:xfrm rot="5400000">
            <a:off x="-629335" y="971727"/>
            <a:ext cx="6552728" cy="4914546"/>
          </a:xfrm>
          <a:prstGeom prst="rect">
            <a:avLst/>
          </a:prstGeom>
        </p:spPr>
      </p:pic>
      <p:pic>
        <p:nvPicPr>
          <p:cNvPr id="6" name="図 5" descr="屋外, 建物, 雪, 大きい が含まれている画像&#10;&#10;AI によって生成されたコンテンツは間違っている可能性があります。">
            <a:extLst>
              <a:ext uri="{FF2B5EF4-FFF2-40B4-BE49-F238E27FC236}">
                <a16:creationId xmlns:a16="http://schemas.microsoft.com/office/drawing/2014/main" id="{5A1D4AAD-333C-559F-A7B0-BAAA76DAE57F}"/>
              </a:ext>
            </a:extLst>
          </p:cNvPr>
          <p:cNvPicPr>
            <a:picLocks noChangeAspect="1"/>
          </p:cNvPicPr>
          <p:nvPr/>
        </p:nvPicPr>
        <p:blipFill>
          <a:blip r:embed="rId3"/>
          <a:stretch>
            <a:fillRect/>
          </a:stretch>
        </p:blipFill>
        <p:spPr>
          <a:xfrm>
            <a:off x="5287981" y="1548172"/>
            <a:ext cx="6876256" cy="5157192"/>
          </a:xfrm>
          <a:prstGeom prst="rect">
            <a:avLst/>
          </a:prstGeom>
        </p:spPr>
      </p:pic>
      <p:sp>
        <p:nvSpPr>
          <p:cNvPr id="9" name="テキスト ボックス 8">
            <a:extLst>
              <a:ext uri="{FF2B5EF4-FFF2-40B4-BE49-F238E27FC236}">
                <a16:creationId xmlns:a16="http://schemas.microsoft.com/office/drawing/2014/main" id="{EB635C85-D307-C59D-1FCA-AC8CEF83C0A1}"/>
              </a:ext>
            </a:extLst>
          </p:cNvPr>
          <p:cNvSpPr txBox="1"/>
          <p:nvPr/>
        </p:nvSpPr>
        <p:spPr>
          <a:xfrm>
            <a:off x="5351347" y="116632"/>
            <a:ext cx="6647722" cy="1311128"/>
          </a:xfrm>
          <a:prstGeom prst="rect">
            <a:avLst/>
          </a:prstGeom>
          <a:noFill/>
        </p:spPr>
        <p:txBody>
          <a:bodyPr wrap="square" rtlCol="0">
            <a:spAutoFit/>
          </a:bodyPr>
          <a:lstStyle/>
          <a:p>
            <a:pPr algn="ctr">
              <a:lnSpc>
                <a:spcPct val="90000"/>
              </a:lnSpc>
            </a:pPr>
            <a:r>
              <a:rPr kumimoji="1" lang="ja-JP" altLang="en-US" sz="4400" dirty="0"/>
              <a:t>ロータリー本部</a:t>
            </a:r>
            <a:endParaRPr kumimoji="1" lang="en-US" altLang="ja-JP" sz="4400" dirty="0"/>
          </a:p>
          <a:p>
            <a:pPr algn="ctr">
              <a:lnSpc>
                <a:spcPct val="90000"/>
              </a:lnSpc>
            </a:pPr>
            <a:r>
              <a:rPr kumimoji="1" lang="ja-JP" altLang="en-US" sz="4400" dirty="0"/>
              <a:t>（エバンストン）</a:t>
            </a:r>
          </a:p>
        </p:txBody>
      </p:sp>
    </p:spTree>
    <p:extLst>
      <p:ext uri="{BB962C8B-B14F-4D97-AF65-F5344CB8AC3E}">
        <p14:creationId xmlns:p14="http://schemas.microsoft.com/office/powerpoint/2010/main" val="250333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屋内, 人, 部屋, 男 が含まれている画像&#10;&#10;AI によって生成されたコンテンツは間違っている可能性があります。">
            <a:extLst>
              <a:ext uri="{FF2B5EF4-FFF2-40B4-BE49-F238E27FC236}">
                <a16:creationId xmlns:a16="http://schemas.microsoft.com/office/drawing/2014/main" id="{83EFA9B9-4A09-8AB3-A1BA-9840F9D7C05D}"/>
              </a:ext>
            </a:extLst>
          </p:cNvPr>
          <p:cNvPicPr>
            <a:picLocks noGrp="1" noChangeAspect="1"/>
          </p:cNvPicPr>
          <p:nvPr>
            <p:ph idx="1"/>
          </p:nvPr>
        </p:nvPicPr>
        <p:blipFill>
          <a:blip r:embed="rId2"/>
          <a:stretch>
            <a:fillRect/>
          </a:stretch>
        </p:blipFill>
        <p:spPr>
          <a:xfrm rot="5400000">
            <a:off x="5830292" y="908447"/>
            <a:ext cx="6721475" cy="5041106"/>
          </a:xfrm>
          <a:noFill/>
        </p:spPr>
      </p:pic>
      <p:sp>
        <p:nvSpPr>
          <p:cNvPr id="7" name="テキスト ボックス 6">
            <a:extLst>
              <a:ext uri="{FF2B5EF4-FFF2-40B4-BE49-F238E27FC236}">
                <a16:creationId xmlns:a16="http://schemas.microsoft.com/office/drawing/2014/main" id="{060EF9D0-F99C-6BF0-69EB-40E2F1A26A32}"/>
              </a:ext>
            </a:extLst>
          </p:cNvPr>
          <p:cNvSpPr txBox="1"/>
          <p:nvPr/>
        </p:nvSpPr>
        <p:spPr>
          <a:xfrm>
            <a:off x="0" y="2276872"/>
            <a:ext cx="6647722" cy="1920526"/>
          </a:xfrm>
          <a:prstGeom prst="rect">
            <a:avLst/>
          </a:prstGeom>
          <a:noFill/>
        </p:spPr>
        <p:txBody>
          <a:bodyPr wrap="square" rtlCol="0">
            <a:spAutoFit/>
          </a:bodyPr>
          <a:lstStyle/>
          <a:p>
            <a:pPr algn="ctr">
              <a:lnSpc>
                <a:spcPct val="90000"/>
              </a:lnSpc>
            </a:pPr>
            <a:r>
              <a:rPr kumimoji="1" lang="ja-JP" altLang="en-US" sz="4400" dirty="0"/>
              <a:t>会長室にて</a:t>
            </a:r>
            <a:endParaRPr kumimoji="1" lang="en-US" altLang="ja-JP" sz="4400" dirty="0"/>
          </a:p>
          <a:p>
            <a:pPr algn="ctr">
              <a:lnSpc>
                <a:spcPct val="90000"/>
              </a:lnSpc>
            </a:pPr>
            <a:endParaRPr kumimoji="1" lang="en-US" altLang="ja-JP" sz="4400" dirty="0"/>
          </a:p>
          <a:p>
            <a:pPr algn="ctr">
              <a:lnSpc>
                <a:spcPct val="90000"/>
              </a:lnSpc>
            </a:pPr>
            <a:r>
              <a:rPr kumimoji="1" lang="ja-JP" altLang="en-US" sz="4400" dirty="0"/>
              <a:t>アーチック会長と握手</a:t>
            </a:r>
            <a:endParaRPr kumimoji="1" lang="en-US" altLang="ja-JP" sz="4400" dirty="0"/>
          </a:p>
        </p:txBody>
      </p:sp>
    </p:spTree>
    <p:extLst>
      <p:ext uri="{BB962C8B-B14F-4D97-AF65-F5344CB8AC3E}">
        <p14:creationId xmlns:p14="http://schemas.microsoft.com/office/powerpoint/2010/main" val="202339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BF5C-5581-04A4-3E93-C4155A6B7849}"/>
            </a:ext>
          </a:extLst>
        </p:cNvPr>
        <p:cNvGrpSpPr/>
        <p:nvPr/>
      </p:nvGrpSpPr>
      <p:grpSpPr>
        <a:xfrm>
          <a:off x="0" y="0"/>
          <a:ext cx="0" cy="0"/>
          <a:chOff x="0" y="0"/>
          <a:chExt cx="0" cy="0"/>
        </a:xfrm>
      </p:grpSpPr>
      <p:pic>
        <p:nvPicPr>
          <p:cNvPr id="5" name="図 4" descr="建物の前に立っている高層ビル&#10;&#10;AI によって生成されたコンテンツは間違っている可能性があります。">
            <a:extLst>
              <a:ext uri="{FF2B5EF4-FFF2-40B4-BE49-F238E27FC236}">
                <a16:creationId xmlns:a16="http://schemas.microsoft.com/office/drawing/2014/main" id="{AA20D302-19E9-F4B5-9EC4-FF639DC23681}"/>
              </a:ext>
            </a:extLst>
          </p:cNvPr>
          <p:cNvPicPr>
            <a:picLocks noChangeAspect="1"/>
          </p:cNvPicPr>
          <p:nvPr/>
        </p:nvPicPr>
        <p:blipFill>
          <a:blip r:embed="rId2"/>
          <a:stretch>
            <a:fillRect/>
          </a:stretch>
        </p:blipFill>
        <p:spPr>
          <a:xfrm>
            <a:off x="83721" y="3452235"/>
            <a:ext cx="4283968" cy="3212976"/>
          </a:xfrm>
          <a:prstGeom prst="rect">
            <a:avLst/>
          </a:prstGeom>
        </p:spPr>
      </p:pic>
      <p:pic>
        <p:nvPicPr>
          <p:cNvPr id="9" name="図 8" descr="屋外, 男, 乗る, 雪 が含まれている画像&#10;&#10;AI によって生成されたコンテンツは間違っている可能性があります。">
            <a:extLst>
              <a:ext uri="{FF2B5EF4-FFF2-40B4-BE49-F238E27FC236}">
                <a16:creationId xmlns:a16="http://schemas.microsoft.com/office/drawing/2014/main" id="{DB3269C0-3EC8-13C8-D456-59CE3EB66026}"/>
              </a:ext>
            </a:extLst>
          </p:cNvPr>
          <p:cNvPicPr>
            <a:picLocks noChangeAspect="1"/>
          </p:cNvPicPr>
          <p:nvPr/>
        </p:nvPicPr>
        <p:blipFill>
          <a:blip r:embed="rId3"/>
          <a:stretch>
            <a:fillRect/>
          </a:stretch>
        </p:blipFill>
        <p:spPr>
          <a:xfrm rot="5400000">
            <a:off x="7682505" y="2217676"/>
            <a:ext cx="5066936" cy="3800202"/>
          </a:xfrm>
          <a:prstGeom prst="rect">
            <a:avLst/>
          </a:prstGeom>
        </p:spPr>
      </p:pic>
      <p:pic>
        <p:nvPicPr>
          <p:cNvPr id="11" name="図 10" descr="屋外, 建物, 民衆, グループ が含まれている画像&#10;&#10;AI によって生成されたコンテンツは間違っている可能性があります。">
            <a:extLst>
              <a:ext uri="{FF2B5EF4-FFF2-40B4-BE49-F238E27FC236}">
                <a16:creationId xmlns:a16="http://schemas.microsoft.com/office/drawing/2014/main" id="{9B61CB6E-A9D9-D4CD-B5B9-830511BF9915}"/>
              </a:ext>
            </a:extLst>
          </p:cNvPr>
          <p:cNvPicPr>
            <a:picLocks noChangeAspect="1"/>
          </p:cNvPicPr>
          <p:nvPr/>
        </p:nvPicPr>
        <p:blipFill>
          <a:blip r:embed="rId4"/>
          <a:stretch>
            <a:fillRect/>
          </a:stretch>
        </p:blipFill>
        <p:spPr>
          <a:xfrm>
            <a:off x="79596" y="-22180"/>
            <a:ext cx="4283968" cy="3212976"/>
          </a:xfrm>
          <a:prstGeom prst="rect">
            <a:avLst/>
          </a:prstGeom>
        </p:spPr>
      </p:pic>
      <p:pic>
        <p:nvPicPr>
          <p:cNvPr id="13" name="図 12" descr="コンピュータ, 櫛 が含まれている画像&#10;&#10;AI によって生成されたコンテンツは間違っている可能性があります。">
            <a:extLst>
              <a:ext uri="{FF2B5EF4-FFF2-40B4-BE49-F238E27FC236}">
                <a16:creationId xmlns:a16="http://schemas.microsoft.com/office/drawing/2014/main" id="{05E763B5-0BD9-07CF-0DE6-5AD9580F8798}"/>
              </a:ext>
            </a:extLst>
          </p:cNvPr>
          <p:cNvPicPr>
            <a:picLocks noChangeAspect="1"/>
          </p:cNvPicPr>
          <p:nvPr/>
        </p:nvPicPr>
        <p:blipFill>
          <a:blip r:embed="rId5"/>
          <a:stretch>
            <a:fillRect/>
          </a:stretch>
        </p:blipFill>
        <p:spPr>
          <a:xfrm rot="5400000">
            <a:off x="3787245" y="2217675"/>
            <a:ext cx="5066935" cy="3800201"/>
          </a:xfrm>
          <a:prstGeom prst="rect">
            <a:avLst/>
          </a:prstGeom>
        </p:spPr>
      </p:pic>
      <p:sp>
        <p:nvSpPr>
          <p:cNvPr id="14" name="テキスト ボックス 13">
            <a:extLst>
              <a:ext uri="{FF2B5EF4-FFF2-40B4-BE49-F238E27FC236}">
                <a16:creationId xmlns:a16="http://schemas.microsoft.com/office/drawing/2014/main" id="{7D8FDC0E-6AB4-BE2B-BE28-6A359A836FE5}"/>
              </a:ext>
            </a:extLst>
          </p:cNvPr>
          <p:cNvSpPr txBox="1"/>
          <p:nvPr/>
        </p:nvSpPr>
        <p:spPr>
          <a:xfrm>
            <a:off x="5230315" y="404664"/>
            <a:ext cx="5918807" cy="535531"/>
          </a:xfrm>
          <a:prstGeom prst="rect">
            <a:avLst/>
          </a:prstGeom>
          <a:noFill/>
        </p:spPr>
        <p:txBody>
          <a:bodyPr wrap="square" rtlCol="0">
            <a:spAutoFit/>
          </a:bodyPr>
          <a:lstStyle/>
          <a:p>
            <a:pPr algn="ctr">
              <a:lnSpc>
                <a:spcPct val="90000"/>
              </a:lnSpc>
            </a:pPr>
            <a:r>
              <a:rPr kumimoji="1" lang="ja-JP" altLang="en-US" sz="3200" dirty="0"/>
              <a:t>シカゴの摩天楼</a:t>
            </a:r>
            <a:r>
              <a:rPr kumimoji="1" lang="ja-JP" altLang="en-US" sz="2400" dirty="0"/>
              <a:t>（左下はトランプタワー</a:t>
            </a:r>
            <a:r>
              <a:rPr kumimoji="1" lang="ja-JP" altLang="en-US" sz="3200" dirty="0"/>
              <a:t>）</a:t>
            </a:r>
          </a:p>
        </p:txBody>
      </p:sp>
    </p:spTree>
    <p:extLst>
      <p:ext uri="{BB962C8B-B14F-4D97-AF65-F5344CB8AC3E}">
        <p14:creationId xmlns:p14="http://schemas.microsoft.com/office/powerpoint/2010/main" val="8177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221C3-8394-A6B2-48F7-F5C9225295F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D1AC2A7-D491-52E0-E60F-30998974266E}"/>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F861F37C-35A4-6722-F078-C4D28C404A06}"/>
              </a:ext>
            </a:extLst>
          </p:cNvPr>
          <p:cNvSpPr>
            <a:spLocks noGrp="1"/>
          </p:cNvSpPr>
          <p:nvPr>
            <p:ph type="body" idx="1"/>
          </p:nvPr>
        </p:nvSpPr>
        <p:spPr>
          <a:xfrm>
            <a:off x="0" y="2996952"/>
            <a:ext cx="12188825" cy="1296144"/>
          </a:xfrm>
        </p:spPr>
        <p:txBody>
          <a:bodyPr rtlCol="0">
            <a:normAutofit fontScale="70000" lnSpcReduction="20000"/>
          </a:bodyPr>
          <a:lstStyle/>
          <a:p>
            <a:pPr algn="ctr" rtl="0"/>
            <a:r>
              <a:rPr lang="ja-JP" altLang="en-US" sz="10900" dirty="0"/>
              <a:t>ご清聴有難うございました。</a:t>
            </a:r>
            <a:r>
              <a:rPr lang="en-US" altLang="ja-JP" sz="2400" dirty="0"/>
              <a:t>        </a:t>
            </a:r>
          </a:p>
          <a:p>
            <a:pPr rtl="0"/>
            <a:r>
              <a:rPr lang="ja-JP" altLang="en-US" sz="2400" dirty="0"/>
              <a:t>　　　　</a:t>
            </a:r>
            <a:endParaRPr lang="en-US" altLang="ja-JP" sz="2400" dirty="0"/>
          </a:p>
          <a:p>
            <a:pPr rtl="0"/>
            <a:r>
              <a:rPr lang="ja-JP" altLang="en-US" sz="2400" dirty="0"/>
              <a:t>　　　　　　　</a:t>
            </a:r>
            <a:endParaRPr lang="en-US" altLang="ja-JP" sz="1600" dirty="0"/>
          </a:p>
          <a:p>
            <a:pPr rtl="0"/>
            <a:endParaRPr lang="en-US" altLang="ja-JP" sz="2400" dirty="0"/>
          </a:p>
          <a:p>
            <a:pPr rtl="0"/>
            <a:endParaRPr lang="en-US" altLang="ja-JP" sz="2400" dirty="0"/>
          </a:p>
        </p:txBody>
      </p:sp>
    </p:spTree>
    <p:extLst>
      <p:ext uri="{BB962C8B-B14F-4D97-AF65-F5344CB8AC3E}">
        <p14:creationId xmlns:p14="http://schemas.microsoft.com/office/powerpoint/2010/main" val="86784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normAutofit fontScale="90000"/>
          </a:bodyPr>
          <a:lstStyle/>
          <a:p>
            <a:pPr algn="ctr" rtl="0"/>
            <a:r>
              <a:rPr lang="ja-JP" altLang="en-US" sz="5400" dirty="0"/>
              <a:t>クラブに影響を与える主な採択制定案</a:t>
            </a:r>
            <a:endParaRPr lang="ja" sz="5400" dirty="0"/>
          </a:p>
        </p:txBody>
      </p:sp>
      <p:sp>
        <p:nvSpPr>
          <p:cNvPr id="3" name="コンテンツ プレースホルダー 2"/>
          <p:cNvSpPr>
            <a:spLocks noGrp="1"/>
          </p:cNvSpPr>
          <p:nvPr>
            <p:ph idx="1"/>
          </p:nvPr>
        </p:nvSpPr>
        <p:spPr>
          <a:xfrm>
            <a:off x="1557908" y="1844824"/>
            <a:ext cx="10061374" cy="4509938"/>
          </a:xfrm>
        </p:spPr>
        <p:txBody>
          <a:bodyPr rtlCol="0">
            <a:normAutofit fontScale="62500" lnSpcReduction="20000"/>
          </a:bodyPr>
          <a:lstStyle/>
          <a:p>
            <a:pPr marL="45720" indent="0" rtl="0">
              <a:buNone/>
            </a:pPr>
            <a:r>
              <a:rPr lang="ja-JP" altLang="en-US" sz="4500" dirty="0">
                <a:solidFill>
                  <a:srgbClr val="FF0000"/>
                </a:solidFill>
              </a:rPr>
              <a:t>「クラブ管理運営」</a:t>
            </a:r>
            <a:endParaRPr lang="en-US" altLang="ja-JP" sz="4500" dirty="0">
              <a:solidFill>
                <a:srgbClr val="FF0000"/>
              </a:solidFill>
            </a:endParaRPr>
          </a:p>
          <a:p>
            <a:pPr marL="45720" indent="0" rtl="0">
              <a:buNone/>
            </a:pPr>
            <a:r>
              <a:rPr lang="ja-JP" altLang="en-US" sz="2000" dirty="0">
                <a:solidFill>
                  <a:srgbClr val="FF0000"/>
                </a:solidFill>
              </a:rPr>
              <a:t>●番号　２</a:t>
            </a:r>
            <a:r>
              <a:rPr lang="en-US" altLang="ja-JP" sz="2000" dirty="0">
                <a:solidFill>
                  <a:srgbClr val="FF0000"/>
                </a:solidFill>
              </a:rPr>
              <a:t>5-01</a:t>
            </a:r>
          </a:p>
          <a:p>
            <a:pPr marL="45720" indent="0" rtl="0">
              <a:buNone/>
            </a:pPr>
            <a:r>
              <a:rPr lang="ja-JP" altLang="en-US" sz="3400" dirty="0">
                <a:solidFill>
                  <a:srgbClr val="FF0000"/>
                </a:solidFill>
              </a:rPr>
              <a:t>  案件　　　　ロータリークラブの目的を改正する件（フランス）</a:t>
            </a:r>
            <a:endParaRPr lang="en-US" altLang="ja-JP" sz="3400" dirty="0">
              <a:solidFill>
                <a:srgbClr val="FF0000"/>
              </a:solidFill>
            </a:endParaRPr>
          </a:p>
          <a:p>
            <a:pPr marL="45720" indent="0" rtl="0">
              <a:buNone/>
            </a:pPr>
            <a:r>
              <a:rPr lang="ja-JP" altLang="en-US" sz="3400" dirty="0">
                <a:solidFill>
                  <a:srgbClr val="FF0000"/>
                </a:solidFill>
              </a:rPr>
              <a:t>　提案要旨　五大奉仕部門に基づいて成果あふれる</a:t>
            </a:r>
            <a:r>
              <a:rPr lang="ja-JP" altLang="en-US" sz="3400" u="sng" dirty="0">
                <a:solidFill>
                  <a:srgbClr val="FF0000"/>
                </a:solidFill>
              </a:rPr>
              <a:t>社会</a:t>
            </a:r>
            <a:r>
              <a:rPr lang="ja-JP" altLang="en-US" sz="3400" dirty="0">
                <a:solidFill>
                  <a:srgbClr val="FF0000"/>
                </a:solidFill>
              </a:rPr>
              <a:t>奉仕プロジェクトを実施すること　</a:t>
            </a:r>
            <a:endParaRPr lang="en-US" altLang="ja-JP" sz="3400" dirty="0">
              <a:solidFill>
                <a:srgbClr val="FF0000"/>
              </a:solidFill>
            </a:endParaRPr>
          </a:p>
          <a:p>
            <a:pPr marL="45720" indent="0" rtl="0">
              <a:buNone/>
            </a:pPr>
            <a:r>
              <a:rPr lang="ja-JP" altLang="en-US" sz="3400" dirty="0">
                <a:solidFill>
                  <a:srgbClr val="FF0000"/>
                </a:solidFill>
              </a:rPr>
              <a:t>　　　　　　　（奉仕の文言の前に社会を入れる）</a:t>
            </a:r>
            <a:endParaRPr lang="en-US" altLang="ja-JP" sz="3400" dirty="0">
              <a:solidFill>
                <a:srgbClr val="FF0000"/>
              </a:solidFill>
            </a:endParaRPr>
          </a:p>
          <a:p>
            <a:pPr marL="45720" indent="0" rtl="0">
              <a:buNone/>
            </a:pPr>
            <a:r>
              <a:rPr lang="ja-JP" altLang="en-US" sz="2000" dirty="0">
                <a:solidFill>
                  <a:srgbClr val="FF0000"/>
                </a:solidFill>
              </a:rPr>
              <a:t>　　対象規定　　　　　標準</a:t>
            </a:r>
            <a:r>
              <a:rPr lang="en-US" altLang="ja-JP" sz="2000" dirty="0">
                <a:solidFill>
                  <a:srgbClr val="FF0000"/>
                </a:solidFill>
              </a:rPr>
              <a:t>RC</a:t>
            </a:r>
            <a:r>
              <a:rPr lang="ja-JP" altLang="en-US" sz="2000" dirty="0">
                <a:solidFill>
                  <a:srgbClr val="FF0000"/>
                </a:solidFill>
              </a:rPr>
              <a:t>定款</a:t>
            </a:r>
            <a:r>
              <a:rPr lang="en-US" altLang="ja-JP" sz="2000" dirty="0">
                <a:solidFill>
                  <a:srgbClr val="FF0000"/>
                </a:solidFill>
              </a:rPr>
              <a:t>3</a:t>
            </a:r>
            <a:r>
              <a:rPr lang="ja-JP" altLang="en-US" sz="2000" dirty="0">
                <a:solidFill>
                  <a:srgbClr val="FF0000"/>
                </a:solidFill>
              </a:rPr>
              <a:t>条</a:t>
            </a:r>
            <a:endParaRPr lang="en-US" altLang="ja" sz="2000" dirty="0">
              <a:solidFill>
                <a:srgbClr val="FF0000"/>
              </a:solidFill>
            </a:endParaRPr>
          </a:p>
          <a:p>
            <a:pPr marL="45720" indent="0" rtl="0">
              <a:buNone/>
            </a:pPr>
            <a:endParaRPr lang="en-US" altLang="ja-JP" sz="2000" dirty="0">
              <a:solidFill>
                <a:srgbClr val="FF0000"/>
              </a:solidFill>
            </a:endParaRPr>
          </a:p>
          <a:p>
            <a:pPr marL="45720" indent="0" rtl="0">
              <a:buNone/>
            </a:pPr>
            <a:r>
              <a:rPr lang="ja-JP" altLang="en-US" sz="2000" dirty="0">
                <a:solidFill>
                  <a:srgbClr val="FF0000"/>
                </a:solidFill>
              </a:rPr>
              <a:t>●番号　</a:t>
            </a:r>
            <a:r>
              <a:rPr lang="en-US" altLang="ja-JP" sz="2000" dirty="0">
                <a:solidFill>
                  <a:srgbClr val="FF0000"/>
                </a:solidFill>
              </a:rPr>
              <a:t>25-06</a:t>
            </a:r>
          </a:p>
          <a:p>
            <a:pPr marL="45720" indent="0" rtl="0">
              <a:buNone/>
            </a:pPr>
            <a:r>
              <a:rPr lang="ja-JP" altLang="en-US" sz="3100" dirty="0">
                <a:solidFill>
                  <a:srgbClr val="FF0000"/>
                </a:solidFill>
              </a:rPr>
              <a:t>　案件　　　　中間財務報告の締切日を改正する件（イタリア）</a:t>
            </a:r>
            <a:endParaRPr lang="en-US" altLang="ja-JP" sz="3100" dirty="0">
              <a:solidFill>
                <a:srgbClr val="FF0000"/>
              </a:solidFill>
            </a:endParaRPr>
          </a:p>
          <a:p>
            <a:pPr marL="45720" indent="0" rtl="0">
              <a:buNone/>
            </a:pPr>
            <a:r>
              <a:rPr lang="ja-JP" altLang="en-US" sz="3100" dirty="0">
                <a:solidFill>
                  <a:srgbClr val="FF0000"/>
                </a:solidFill>
              </a:rPr>
              <a:t>　提案要旨　中間財務報告を１月</a:t>
            </a:r>
            <a:r>
              <a:rPr lang="en-US" altLang="ja-JP" sz="3100" dirty="0">
                <a:solidFill>
                  <a:srgbClr val="FF0000"/>
                </a:solidFill>
              </a:rPr>
              <a:t>31</a:t>
            </a:r>
            <a:r>
              <a:rPr lang="ja-JP" altLang="en-US" sz="3100" dirty="0">
                <a:solidFill>
                  <a:srgbClr val="FF0000"/>
                </a:solidFill>
              </a:rPr>
              <a:t>日までに行われる会合において発表を延長するものとする</a:t>
            </a:r>
            <a:endParaRPr lang="en-US" altLang="ja-JP" sz="3100" dirty="0">
              <a:solidFill>
                <a:srgbClr val="FF0000"/>
              </a:solidFill>
            </a:endParaRPr>
          </a:p>
          <a:p>
            <a:pPr marL="45720" indent="0" rtl="0">
              <a:buNone/>
            </a:pPr>
            <a:r>
              <a:rPr lang="ja-JP" altLang="en-US" sz="2000" dirty="0">
                <a:solidFill>
                  <a:srgbClr val="FF0000"/>
                </a:solidFill>
              </a:rPr>
              <a:t>　　対象規定　　　　　標準</a:t>
            </a:r>
            <a:r>
              <a:rPr lang="en-US" altLang="ja-JP" sz="2000" dirty="0">
                <a:solidFill>
                  <a:srgbClr val="FF0000"/>
                </a:solidFill>
              </a:rPr>
              <a:t>RC</a:t>
            </a:r>
            <a:r>
              <a:rPr lang="ja-JP" altLang="en-US" sz="2000" dirty="0">
                <a:solidFill>
                  <a:srgbClr val="FF0000"/>
                </a:solidFill>
              </a:rPr>
              <a:t>定款</a:t>
            </a:r>
            <a:r>
              <a:rPr lang="en-US" altLang="ja-JP" sz="2000" dirty="0">
                <a:solidFill>
                  <a:srgbClr val="FF0000"/>
                </a:solidFill>
              </a:rPr>
              <a:t>7</a:t>
            </a:r>
            <a:r>
              <a:rPr lang="ja-JP" altLang="en-US" sz="2000" dirty="0">
                <a:solidFill>
                  <a:srgbClr val="FF0000"/>
                </a:solidFill>
              </a:rPr>
              <a:t>条</a:t>
            </a:r>
            <a:endParaRPr lang="ja" sz="2000" dirty="0">
              <a:solidFill>
                <a:srgbClr val="FF0000"/>
              </a:solidFill>
            </a:endParaRPr>
          </a:p>
          <a:p>
            <a:pPr marL="45720" indent="0" rtl="0">
              <a:buNone/>
            </a:pPr>
            <a:endParaRPr lang="ja" sz="2000" dirty="0"/>
          </a:p>
        </p:txBody>
      </p:sp>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536C37-BF43-9DE0-27CA-8F936FDC8B7E}"/>
              </a:ext>
            </a:extLst>
          </p:cNvPr>
          <p:cNvSpPr>
            <a:spLocks noGrp="1"/>
          </p:cNvSpPr>
          <p:nvPr>
            <p:ph type="title"/>
          </p:nvPr>
        </p:nvSpPr>
        <p:spPr>
          <a:xfrm>
            <a:off x="1217614" y="274638"/>
            <a:ext cx="10971211" cy="5897562"/>
          </a:xfrm>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FA0B635B-BED7-5FC5-980D-ACB00E33E3CD}"/>
              </a:ext>
            </a:extLst>
          </p:cNvPr>
          <p:cNvSpPr>
            <a:spLocks noGrp="1"/>
          </p:cNvSpPr>
          <p:nvPr>
            <p:ph idx="1"/>
          </p:nvPr>
        </p:nvSpPr>
        <p:spPr>
          <a:xfrm>
            <a:off x="1217614" y="274638"/>
            <a:ext cx="10277398" cy="5897562"/>
          </a:xfrm>
        </p:spPr>
        <p:txBody>
          <a:bodyPr>
            <a:normAutofit lnSpcReduction="10000"/>
          </a:bodyPr>
          <a:lstStyle/>
          <a:p>
            <a:pPr marL="45720" indent="0">
              <a:buNone/>
            </a:pPr>
            <a:r>
              <a:rPr kumimoji="1" lang="ja-JP" altLang="en-US" sz="1400" dirty="0">
                <a:solidFill>
                  <a:srgbClr val="FF0000"/>
                </a:solidFill>
              </a:rPr>
              <a:t>●番号　</a:t>
            </a:r>
            <a:r>
              <a:rPr kumimoji="1" lang="en-US" altLang="ja-JP" sz="1400" dirty="0">
                <a:solidFill>
                  <a:srgbClr val="FF0000"/>
                </a:solidFill>
              </a:rPr>
              <a:t>25-07</a:t>
            </a:r>
          </a:p>
          <a:p>
            <a:pPr marL="45720" indent="0">
              <a:buNone/>
            </a:pPr>
            <a:r>
              <a:rPr lang="ja-JP" altLang="en-US" dirty="0">
                <a:solidFill>
                  <a:srgbClr val="FF0000"/>
                </a:solidFill>
              </a:rPr>
              <a:t>  案件　　　　新しいロータリークラブの加盟に必要な会員数を減らす件（</a:t>
            </a:r>
            <a:r>
              <a:rPr lang="en-US" altLang="ja-JP" dirty="0">
                <a:solidFill>
                  <a:srgbClr val="FF0000"/>
                </a:solidFill>
              </a:rPr>
              <a:t>RI</a:t>
            </a:r>
            <a:r>
              <a:rPr lang="ja-JP" altLang="en-US" dirty="0">
                <a:solidFill>
                  <a:srgbClr val="FF0000"/>
                </a:solidFill>
              </a:rPr>
              <a:t>理事会　</a:t>
            </a:r>
            <a:endParaRPr lang="en-US" altLang="ja-JP" dirty="0">
              <a:solidFill>
                <a:srgbClr val="FF0000"/>
              </a:solidFill>
            </a:endParaRPr>
          </a:p>
          <a:p>
            <a:pPr marL="45720" indent="0">
              <a:buNone/>
            </a:pPr>
            <a:r>
              <a:rPr lang="ja-JP" altLang="en-US" dirty="0">
                <a:solidFill>
                  <a:srgbClr val="FF0000"/>
                </a:solidFill>
              </a:rPr>
              <a:t>　　　　　　　  ・米国）</a:t>
            </a:r>
            <a:endParaRPr lang="en-US" altLang="ja-JP" dirty="0">
              <a:solidFill>
                <a:srgbClr val="FF0000"/>
              </a:solidFill>
            </a:endParaRPr>
          </a:p>
          <a:p>
            <a:pPr marL="45720" indent="0">
              <a:buNone/>
            </a:pPr>
            <a:r>
              <a:rPr kumimoji="1" lang="ja-JP" altLang="en-US" dirty="0">
                <a:solidFill>
                  <a:srgbClr val="FF0000"/>
                </a:solidFill>
              </a:rPr>
              <a:t>  提案要旨　創立会員を</a:t>
            </a:r>
            <a:r>
              <a:rPr kumimoji="1" lang="en-US" altLang="ja-JP" dirty="0">
                <a:solidFill>
                  <a:srgbClr val="FF0000"/>
                </a:solidFill>
              </a:rPr>
              <a:t>20</a:t>
            </a:r>
            <a:r>
              <a:rPr kumimoji="1" lang="ja-JP" altLang="en-US" dirty="0">
                <a:solidFill>
                  <a:srgbClr val="FF0000"/>
                </a:solidFill>
              </a:rPr>
              <a:t>名か</a:t>
            </a:r>
            <a:r>
              <a:rPr lang="ja-JP" altLang="en-US" dirty="0">
                <a:solidFill>
                  <a:srgbClr val="FF0000"/>
                </a:solidFill>
              </a:rPr>
              <a:t>ら</a:t>
            </a:r>
            <a:r>
              <a:rPr lang="en-US" altLang="ja-JP" dirty="0">
                <a:solidFill>
                  <a:srgbClr val="FF0000"/>
                </a:solidFill>
              </a:rPr>
              <a:t>15</a:t>
            </a:r>
            <a:r>
              <a:rPr lang="ja-JP" altLang="en-US" dirty="0">
                <a:solidFill>
                  <a:srgbClr val="FF0000"/>
                </a:solidFill>
              </a:rPr>
              <a:t>名に変更する</a:t>
            </a:r>
            <a:endParaRPr lang="en-US" altLang="ja-JP" dirty="0">
              <a:solidFill>
                <a:srgbClr val="FF0000"/>
              </a:solidFill>
            </a:endParaRPr>
          </a:p>
          <a:p>
            <a:pPr marL="45720" indent="0">
              <a:buNone/>
            </a:pPr>
            <a:r>
              <a:rPr lang="ja-JP" altLang="en-US" sz="1400" dirty="0">
                <a:solidFill>
                  <a:srgbClr val="FF0000"/>
                </a:solidFill>
              </a:rPr>
              <a:t>   対象規定　　　　　　</a:t>
            </a:r>
            <a:r>
              <a:rPr lang="en-US" altLang="ja-JP" sz="1400" dirty="0">
                <a:solidFill>
                  <a:srgbClr val="FF0000"/>
                </a:solidFill>
              </a:rPr>
              <a:t>RI</a:t>
            </a:r>
            <a:r>
              <a:rPr lang="ja-JP" altLang="en-US" sz="1400" dirty="0">
                <a:solidFill>
                  <a:srgbClr val="FF0000"/>
                </a:solidFill>
              </a:rPr>
              <a:t>細則</a:t>
            </a:r>
            <a:r>
              <a:rPr lang="en-US" altLang="ja-JP" sz="1400" dirty="0">
                <a:solidFill>
                  <a:srgbClr val="FF0000"/>
                </a:solidFill>
              </a:rPr>
              <a:t>16.030</a:t>
            </a:r>
            <a:endParaRPr kumimoji="1" lang="en-US" altLang="ja-JP" sz="1400" dirty="0">
              <a:solidFill>
                <a:srgbClr val="FF0000"/>
              </a:solidFill>
            </a:endParaRPr>
          </a:p>
          <a:p>
            <a:pPr marL="45720" indent="0">
              <a:buNone/>
            </a:pPr>
            <a:endParaRPr kumimoji="1" lang="en-US" altLang="ja-JP" dirty="0"/>
          </a:p>
          <a:p>
            <a:pPr marL="45720" indent="0">
              <a:buNone/>
            </a:pPr>
            <a:r>
              <a:rPr kumimoji="1" lang="ja-JP" altLang="en-US" dirty="0">
                <a:solidFill>
                  <a:srgbClr val="FF0000"/>
                </a:solidFill>
              </a:rPr>
              <a:t>「</a:t>
            </a:r>
            <a:r>
              <a:rPr kumimoji="1" lang="en-US" altLang="ja-JP" dirty="0">
                <a:solidFill>
                  <a:srgbClr val="FF0000"/>
                </a:solidFill>
              </a:rPr>
              <a:t>RI</a:t>
            </a:r>
            <a:r>
              <a:rPr kumimoji="1" lang="ja-JP" altLang="en-US" dirty="0">
                <a:solidFill>
                  <a:srgbClr val="FF0000"/>
                </a:solidFill>
              </a:rPr>
              <a:t>役員および選挙：ガバナー」</a:t>
            </a:r>
            <a:endParaRPr kumimoji="1" lang="en-US" altLang="ja-JP" dirty="0">
              <a:solidFill>
                <a:srgbClr val="FF0000"/>
              </a:solidFill>
            </a:endParaRPr>
          </a:p>
          <a:p>
            <a:pPr marL="45720" indent="0">
              <a:buNone/>
            </a:pPr>
            <a:r>
              <a:rPr lang="ja-JP" altLang="en-US" sz="1400" dirty="0">
                <a:solidFill>
                  <a:srgbClr val="FF0000"/>
                </a:solidFill>
              </a:rPr>
              <a:t>●番号　</a:t>
            </a:r>
            <a:r>
              <a:rPr lang="en-US" altLang="ja-JP" sz="1400" dirty="0">
                <a:solidFill>
                  <a:srgbClr val="FF0000"/>
                </a:solidFill>
              </a:rPr>
              <a:t>25-15</a:t>
            </a:r>
          </a:p>
          <a:p>
            <a:pPr marL="45720" indent="0">
              <a:buNone/>
            </a:pPr>
            <a:r>
              <a:rPr kumimoji="1" lang="ja-JP" altLang="en-US" sz="2000" dirty="0">
                <a:solidFill>
                  <a:srgbClr val="FF0000"/>
                </a:solidFill>
              </a:rPr>
              <a:t>   </a:t>
            </a:r>
            <a:r>
              <a:rPr kumimoji="1" lang="ja-JP" altLang="en-US" dirty="0">
                <a:solidFill>
                  <a:srgbClr val="FF0000"/>
                </a:solidFill>
              </a:rPr>
              <a:t>案件　　　　　 ガバナーの任務を改正する件（日本　</a:t>
            </a:r>
            <a:r>
              <a:rPr kumimoji="1" lang="en-US" altLang="ja-JP" dirty="0">
                <a:solidFill>
                  <a:srgbClr val="FF0000"/>
                </a:solidFill>
              </a:rPr>
              <a:t>2780</a:t>
            </a:r>
            <a:r>
              <a:rPr kumimoji="1" lang="ja-JP" altLang="en-US" dirty="0">
                <a:solidFill>
                  <a:srgbClr val="FF0000"/>
                </a:solidFill>
              </a:rPr>
              <a:t>地区）</a:t>
            </a:r>
            <a:endParaRPr kumimoji="1" lang="en-US" altLang="ja-JP" dirty="0">
              <a:solidFill>
                <a:srgbClr val="FF0000"/>
              </a:solidFill>
            </a:endParaRPr>
          </a:p>
          <a:p>
            <a:pPr marL="45720" indent="0">
              <a:buNone/>
            </a:pPr>
            <a:r>
              <a:rPr lang="ja-JP" altLang="en-US" dirty="0">
                <a:solidFill>
                  <a:srgbClr val="FF0000"/>
                </a:solidFill>
              </a:rPr>
              <a:t>  提案要旨　　 任務として「</a:t>
            </a:r>
            <a:r>
              <a:rPr lang="en-US" altLang="ja-JP" dirty="0">
                <a:solidFill>
                  <a:srgbClr val="FF0000"/>
                </a:solidFill>
              </a:rPr>
              <a:t>RI</a:t>
            </a:r>
            <a:r>
              <a:rPr lang="ja-JP" altLang="en-US" dirty="0">
                <a:solidFill>
                  <a:srgbClr val="FF0000"/>
                </a:solidFill>
              </a:rPr>
              <a:t>戦略計画の推進とロータリー財団の補助金プログラム</a:t>
            </a:r>
            <a:endParaRPr lang="en-US" altLang="ja-JP" dirty="0">
              <a:solidFill>
                <a:srgbClr val="FF0000"/>
              </a:solidFill>
            </a:endParaRPr>
          </a:p>
          <a:p>
            <a:pPr marL="45720" indent="0">
              <a:buNone/>
            </a:pPr>
            <a:r>
              <a:rPr lang="ja-JP" altLang="en-US" dirty="0">
                <a:solidFill>
                  <a:srgbClr val="FF0000"/>
                </a:solidFill>
              </a:rPr>
              <a:t>　　　　　　　　　 への参加を奨励する」を加える</a:t>
            </a:r>
            <a:endParaRPr lang="en-US" altLang="ja-JP" dirty="0">
              <a:solidFill>
                <a:srgbClr val="FF0000"/>
              </a:solidFill>
            </a:endParaRPr>
          </a:p>
          <a:p>
            <a:pPr marL="45720" indent="0">
              <a:buNone/>
            </a:pPr>
            <a:r>
              <a:rPr kumimoji="1" lang="ja-JP" altLang="en-US" sz="1400" dirty="0">
                <a:solidFill>
                  <a:srgbClr val="FF0000"/>
                </a:solidFill>
              </a:rPr>
              <a:t>    対象規定　　　　　</a:t>
            </a:r>
            <a:r>
              <a:rPr kumimoji="1" lang="ja-JP" altLang="en-US" sz="1600" dirty="0">
                <a:solidFill>
                  <a:srgbClr val="FF0000"/>
                </a:solidFill>
              </a:rPr>
              <a:t>　　 </a:t>
            </a:r>
            <a:r>
              <a:rPr kumimoji="1" lang="ja-JP" altLang="en-US" sz="1400" dirty="0">
                <a:solidFill>
                  <a:srgbClr val="FF0000"/>
                </a:solidFill>
              </a:rPr>
              <a:t>　</a:t>
            </a:r>
            <a:r>
              <a:rPr lang="en-US" altLang="ja-JP" sz="1400" dirty="0">
                <a:solidFill>
                  <a:srgbClr val="FF0000"/>
                </a:solidFill>
              </a:rPr>
              <a:t>RI</a:t>
            </a:r>
            <a:r>
              <a:rPr lang="ja-JP" altLang="en-US" sz="1400" dirty="0">
                <a:solidFill>
                  <a:srgbClr val="FF0000"/>
                </a:solidFill>
              </a:rPr>
              <a:t>細則</a:t>
            </a:r>
            <a:r>
              <a:rPr lang="en-US" altLang="ja-JP" sz="1400" dirty="0">
                <a:solidFill>
                  <a:srgbClr val="FF0000"/>
                </a:solidFill>
              </a:rPr>
              <a:t>16.030</a:t>
            </a:r>
            <a:endParaRPr kumimoji="1" lang="en-US" altLang="ja-JP" sz="1400" dirty="0">
              <a:solidFill>
                <a:srgbClr val="FF0000"/>
              </a:solidFill>
            </a:endParaRPr>
          </a:p>
          <a:p>
            <a:pPr marL="45720" indent="0">
              <a:buNone/>
            </a:pPr>
            <a:endParaRPr kumimoji="1" lang="ja-JP" altLang="en-US" sz="2000" dirty="0"/>
          </a:p>
        </p:txBody>
      </p:sp>
    </p:spTree>
    <p:extLst>
      <p:ext uri="{BB962C8B-B14F-4D97-AF65-F5344CB8AC3E}">
        <p14:creationId xmlns:p14="http://schemas.microsoft.com/office/powerpoint/2010/main" val="93750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F2974C-7E03-06F7-BB5E-6F2FCEBACA9D}"/>
              </a:ext>
            </a:extLst>
          </p:cNvPr>
          <p:cNvSpPr>
            <a:spLocks noGrp="1"/>
          </p:cNvSpPr>
          <p:nvPr>
            <p:ph type="title"/>
          </p:nvPr>
        </p:nvSpPr>
        <p:spPr>
          <a:xfrm>
            <a:off x="1217614" y="1828800"/>
            <a:ext cx="9753600" cy="4624536"/>
          </a:xfrm>
        </p:spPr>
        <p:txBody>
          <a:bodyPr>
            <a:normAutofit/>
          </a:bodyPr>
          <a:lstStyle/>
          <a:p>
            <a:br>
              <a:rPr kumimoji="1" lang="en-US" altLang="ja-JP" sz="2800" dirty="0"/>
            </a:br>
            <a:br>
              <a:rPr kumimoji="1" lang="en-US" altLang="ja-JP" sz="2800" dirty="0"/>
            </a:br>
            <a:br>
              <a:rPr kumimoji="1" lang="en-US" altLang="ja-JP" sz="2800" dirty="0"/>
            </a:br>
            <a:br>
              <a:rPr kumimoji="1" lang="en-US" altLang="ja-JP" sz="2800" dirty="0"/>
            </a:br>
            <a:br>
              <a:rPr kumimoji="1" lang="en-US" altLang="ja-JP" sz="2800" dirty="0"/>
            </a:br>
            <a:br>
              <a:rPr kumimoji="1" lang="en-US" altLang="ja-JP" sz="2800" dirty="0"/>
            </a:br>
            <a:br>
              <a:rPr kumimoji="1" lang="en-US" altLang="ja-JP" sz="2800" dirty="0"/>
            </a:br>
            <a:br>
              <a:rPr kumimoji="1" lang="en-US" altLang="ja-JP" sz="2800" dirty="0"/>
            </a:br>
            <a:endParaRPr kumimoji="1" lang="ja-JP" altLang="en-US" sz="2800" dirty="0"/>
          </a:p>
        </p:txBody>
      </p:sp>
      <p:sp>
        <p:nvSpPr>
          <p:cNvPr id="3" name="テキスト プレースホルダー 2">
            <a:extLst>
              <a:ext uri="{FF2B5EF4-FFF2-40B4-BE49-F238E27FC236}">
                <a16:creationId xmlns:a16="http://schemas.microsoft.com/office/drawing/2014/main" id="{36A672B7-ED70-00E1-5A83-465E9C2CACCF}"/>
              </a:ext>
            </a:extLst>
          </p:cNvPr>
          <p:cNvSpPr>
            <a:spLocks noGrp="1"/>
          </p:cNvSpPr>
          <p:nvPr>
            <p:ph type="body" idx="1"/>
          </p:nvPr>
        </p:nvSpPr>
        <p:spPr>
          <a:xfrm>
            <a:off x="1213150" y="1268760"/>
            <a:ext cx="10065838" cy="5040560"/>
          </a:xfrm>
        </p:spPr>
        <p:txBody>
          <a:bodyPr>
            <a:normAutofit/>
          </a:bodyPr>
          <a:lstStyle/>
          <a:p>
            <a:r>
              <a:rPr lang="ja-JP" altLang="en-US" sz="2800" dirty="0">
                <a:solidFill>
                  <a:srgbClr val="FF0000"/>
                </a:solidFill>
              </a:rPr>
              <a:t>●</a:t>
            </a:r>
            <a:r>
              <a:rPr kumimoji="1" lang="ja-JP" altLang="en-US" sz="2800" dirty="0">
                <a:solidFill>
                  <a:srgbClr val="FF0000"/>
                </a:solidFill>
              </a:rPr>
              <a:t>番号　</a:t>
            </a:r>
            <a:r>
              <a:rPr kumimoji="1" lang="en-US" altLang="ja-JP" sz="2800" dirty="0">
                <a:solidFill>
                  <a:srgbClr val="FF0000"/>
                </a:solidFill>
              </a:rPr>
              <a:t>25-16</a:t>
            </a:r>
          </a:p>
          <a:p>
            <a:endParaRPr lang="en-US" altLang="ja-JP" sz="2800" dirty="0">
              <a:solidFill>
                <a:srgbClr val="FF0000"/>
              </a:solidFill>
            </a:endParaRPr>
          </a:p>
          <a:p>
            <a:r>
              <a:rPr lang="ja-JP" altLang="en-US" sz="2800" dirty="0">
                <a:solidFill>
                  <a:srgbClr val="FF0000"/>
                </a:solidFill>
              </a:rPr>
              <a:t>　案件　　　 　 ガバナーの任務を改正する件（フランス）</a:t>
            </a:r>
            <a:endParaRPr lang="en-US" altLang="ja-JP" sz="2800" dirty="0">
              <a:solidFill>
                <a:srgbClr val="FF0000"/>
              </a:solidFill>
            </a:endParaRPr>
          </a:p>
          <a:p>
            <a:endParaRPr kumimoji="1" lang="en-US" altLang="ja-JP" sz="2800" dirty="0">
              <a:solidFill>
                <a:srgbClr val="FF0000"/>
              </a:solidFill>
            </a:endParaRPr>
          </a:p>
          <a:p>
            <a:r>
              <a:rPr lang="ja-JP" altLang="en-US" sz="2800" dirty="0">
                <a:solidFill>
                  <a:srgbClr val="FF0000"/>
                </a:solidFill>
              </a:rPr>
              <a:t>　提案要旨　　ガバナー補佐（任命されている場合）が地区の発展と</a:t>
            </a:r>
            <a:endParaRPr lang="en-US" altLang="ja-JP" sz="2800" dirty="0">
              <a:solidFill>
                <a:srgbClr val="FF0000"/>
              </a:solidFill>
            </a:endParaRPr>
          </a:p>
          <a:p>
            <a:r>
              <a:rPr lang="ja-JP" altLang="en-US" sz="2800" dirty="0">
                <a:solidFill>
                  <a:srgbClr val="FF0000"/>
                </a:solidFill>
              </a:rPr>
              <a:t>　　　　　　　　　会員の</a:t>
            </a:r>
            <a:r>
              <a:rPr kumimoji="1" lang="ja-JP" altLang="en-US" sz="2800" dirty="0">
                <a:solidFill>
                  <a:srgbClr val="FF0000"/>
                </a:solidFill>
              </a:rPr>
              <a:t>結束を促進できるよう、支援を提供することを加</a:t>
            </a:r>
            <a:endParaRPr kumimoji="1" lang="en-US" altLang="ja-JP" sz="2800" dirty="0">
              <a:solidFill>
                <a:srgbClr val="FF0000"/>
              </a:solidFill>
            </a:endParaRPr>
          </a:p>
          <a:p>
            <a:r>
              <a:rPr lang="ja-JP" altLang="en-US" sz="2800" dirty="0">
                <a:solidFill>
                  <a:srgbClr val="FF0000"/>
                </a:solidFill>
              </a:rPr>
              <a:t>　　　　　　　　　える</a:t>
            </a:r>
            <a:endParaRPr kumimoji="1" lang="en-US" altLang="ja-JP" sz="2800" dirty="0">
              <a:solidFill>
                <a:srgbClr val="FF0000"/>
              </a:solidFill>
            </a:endParaRPr>
          </a:p>
          <a:p>
            <a:r>
              <a:rPr lang="ja-JP" altLang="en-US" sz="2800" dirty="0">
                <a:solidFill>
                  <a:srgbClr val="FF0000"/>
                </a:solidFill>
              </a:rPr>
              <a:t>　</a:t>
            </a:r>
            <a:endParaRPr lang="en-US" altLang="ja-JP" sz="2800" dirty="0">
              <a:solidFill>
                <a:srgbClr val="FF0000"/>
              </a:solidFill>
            </a:endParaRPr>
          </a:p>
          <a:p>
            <a:r>
              <a:rPr kumimoji="1" lang="ja-JP" altLang="en-US" sz="2800" dirty="0">
                <a:solidFill>
                  <a:srgbClr val="FF0000"/>
                </a:solidFill>
              </a:rPr>
              <a:t>　対象規定　　　　　　</a:t>
            </a:r>
            <a:r>
              <a:rPr kumimoji="1" lang="en-US" altLang="ja-JP" sz="2800" dirty="0">
                <a:solidFill>
                  <a:srgbClr val="FF0000"/>
                </a:solidFill>
              </a:rPr>
              <a:t>RI</a:t>
            </a:r>
            <a:r>
              <a:rPr kumimoji="1" lang="ja-JP" altLang="en-US" sz="2800" dirty="0">
                <a:solidFill>
                  <a:srgbClr val="FF0000"/>
                </a:solidFill>
              </a:rPr>
              <a:t>細則</a:t>
            </a:r>
            <a:r>
              <a:rPr kumimoji="1" lang="en-US" altLang="ja-JP" sz="2800" dirty="0">
                <a:solidFill>
                  <a:srgbClr val="FF0000"/>
                </a:solidFill>
              </a:rPr>
              <a:t>16.030</a:t>
            </a:r>
          </a:p>
          <a:p>
            <a:endParaRPr lang="en-US" altLang="ja-JP" sz="2800" dirty="0">
              <a:solidFill>
                <a:srgbClr val="FF0000"/>
              </a:solidFill>
            </a:endParaRPr>
          </a:p>
          <a:p>
            <a:endParaRPr kumimoji="1" lang="en-US" altLang="ja-JP" sz="2800" dirty="0"/>
          </a:p>
          <a:p>
            <a:endParaRPr lang="en-US" altLang="ja-JP" sz="2400" dirty="0"/>
          </a:p>
          <a:p>
            <a:r>
              <a:rPr kumimoji="1" lang="ja-JP" altLang="en-US" sz="2400" dirty="0"/>
              <a:t>　　　　　　　　　　　　　</a:t>
            </a:r>
          </a:p>
        </p:txBody>
      </p:sp>
    </p:spTree>
    <p:extLst>
      <p:ext uri="{BB962C8B-B14F-4D97-AF65-F5344CB8AC3E}">
        <p14:creationId xmlns:p14="http://schemas.microsoft.com/office/powerpoint/2010/main" val="312995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05ECA-506B-0D50-9C8D-1F7076CCAF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0EA1879-4D7F-9100-2970-5D25B5EBFA02}"/>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0706EF65-E8EF-E076-25EB-8BB4AB19A0B1}"/>
              </a:ext>
            </a:extLst>
          </p:cNvPr>
          <p:cNvSpPr>
            <a:spLocks noGrp="1"/>
          </p:cNvSpPr>
          <p:nvPr>
            <p:ph type="body" idx="1"/>
          </p:nvPr>
        </p:nvSpPr>
        <p:spPr>
          <a:xfrm>
            <a:off x="1217610" y="476672"/>
            <a:ext cx="10421417" cy="6048672"/>
          </a:xfrm>
        </p:spPr>
        <p:txBody>
          <a:bodyPr rtlCol="0"/>
          <a:lstStyle/>
          <a:p>
            <a:pPr rtl="0"/>
            <a:r>
              <a:rPr lang="ja-JP" altLang="en-US" sz="2800" dirty="0">
                <a:solidFill>
                  <a:srgbClr val="FF0000"/>
                </a:solidFill>
              </a:rPr>
              <a:t>「</a:t>
            </a:r>
            <a:r>
              <a:rPr lang="en-US" altLang="ja-JP" sz="2800" dirty="0">
                <a:solidFill>
                  <a:srgbClr val="FF0000"/>
                </a:solidFill>
              </a:rPr>
              <a:t>RI</a:t>
            </a:r>
            <a:r>
              <a:rPr lang="ja-JP" altLang="en-US" sz="2800" dirty="0">
                <a:solidFill>
                  <a:srgbClr val="FF0000"/>
                </a:solidFill>
              </a:rPr>
              <a:t>役員および選挙：</a:t>
            </a:r>
            <a:r>
              <a:rPr lang="en-US" altLang="ja-JP" sz="2800" dirty="0">
                <a:solidFill>
                  <a:srgbClr val="FF0000"/>
                </a:solidFill>
              </a:rPr>
              <a:t>RI</a:t>
            </a:r>
            <a:r>
              <a:rPr lang="ja-JP" altLang="en-US" sz="2800" dirty="0">
                <a:solidFill>
                  <a:srgbClr val="FF0000"/>
                </a:solidFill>
              </a:rPr>
              <a:t>会長」</a:t>
            </a:r>
            <a:endParaRPr lang="en-US" altLang="ja-JP" sz="2800" dirty="0">
              <a:solidFill>
                <a:srgbClr val="FF0000"/>
              </a:solidFill>
            </a:endParaRPr>
          </a:p>
          <a:p>
            <a:pPr rtl="0"/>
            <a:endParaRPr lang="en-US" altLang="ja-JP" sz="2800" dirty="0">
              <a:solidFill>
                <a:srgbClr val="FF0000"/>
              </a:solidFill>
            </a:endParaRPr>
          </a:p>
          <a:p>
            <a:pPr rtl="0"/>
            <a:r>
              <a:rPr lang="ja-JP" altLang="en-US" sz="2800" dirty="0">
                <a:solidFill>
                  <a:srgbClr val="FF0000"/>
                </a:solidFill>
              </a:rPr>
              <a:t>●番号　</a:t>
            </a:r>
            <a:r>
              <a:rPr lang="en-US" altLang="ja-JP" sz="2800" dirty="0">
                <a:solidFill>
                  <a:srgbClr val="FF0000"/>
                </a:solidFill>
              </a:rPr>
              <a:t>25-27</a:t>
            </a:r>
          </a:p>
          <a:p>
            <a:pPr rtl="0"/>
            <a:r>
              <a:rPr lang="ja-JP" altLang="en-US" sz="2800" dirty="0">
                <a:solidFill>
                  <a:srgbClr val="FF0000"/>
                </a:solidFill>
              </a:rPr>
              <a:t>  </a:t>
            </a:r>
            <a:endParaRPr lang="en-US" altLang="ja-JP" sz="2800" dirty="0">
              <a:solidFill>
                <a:srgbClr val="FF0000"/>
              </a:solidFill>
            </a:endParaRPr>
          </a:p>
          <a:p>
            <a:pPr rtl="0"/>
            <a:r>
              <a:rPr lang="en-US" altLang="ja-JP" sz="2800" dirty="0">
                <a:solidFill>
                  <a:srgbClr val="FF0000"/>
                </a:solidFill>
              </a:rPr>
              <a:t>  </a:t>
            </a:r>
            <a:r>
              <a:rPr lang="ja-JP" altLang="en-US" sz="2800" dirty="0">
                <a:solidFill>
                  <a:srgbClr val="FF0000"/>
                </a:solidFill>
              </a:rPr>
              <a:t>案件　　　　 理事およびガバナー選挙手続きにおける対抗方法を改正</a:t>
            </a:r>
            <a:endParaRPr lang="en-US" altLang="ja-JP" sz="2800" dirty="0">
              <a:solidFill>
                <a:srgbClr val="FF0000"/>
              </a:solidFill>
            </a:endParaRPr>
          </a:p>
          <a:p>
            <a:pPr rtl="0"/>
            <a:r>
              <a:rPr lang="ja-JP" altLang="en-US" sz="2800" dirty="0">
                <a:solidFill>
                  <a:srgbClr val="FF0000"/>
                </a:solidFill>
              </a:rPr>
              <a:t>　　　　　　　　 する件</a:t>
            </a:r>
            <a:endParaRPr lang="en-US" altLang="ja-JP" sz="2800" dirty="0">
              <a:solidFill>
                <a:srgbClr val="FF0000"/>
              </a:solidFill>
            </a:endParaRPr>
          </a:p>
          <a:p>
            <a:pPr rtl="0"/>
            <a:r>
              <a:rPr lang="ja-JP" altLang="en-US" sz="2800" dirty="0">
                <a:solidFill>
                  <a:srgbClr val="FF0000"/>
                </a:solidFill>
              </a:rPr>
              <a:t>　　　　　　　 （</a:t>
            </a:r>
            <a:r>
              <a:rPr lang="en-US" altLang="ja-JP" sz="2800" dirty="0">
                <a:solidFill>
                  <a:srgbClr val="FF0000"/>
                </a:solidFill>
              </a:rPr>
              <a:t>RI</a:t>
            </a:r>
            <a:r>
              <a:rPr lang="ja-JP" altLang="en-US" sz="2800" dirty="0">
                <a:solidFill>
                  <a:srgbClr val="FF0000"/>
                </a:solidFill>
              </a:rPr>
              <a:t>理事会）</a:t>
            </a:r>
            <a:endParaRPr lang="en-US" altLang="ja-JP" sz="2800" dirty="0">
              <a:solidFill>
                <a:srgbClr val="FF0000"/>
              </a:solidFill>
            </a:endParaRPr>
          </a:p>
          <a:p>
            <a:pPr rtl="0"/>
            <a:r>
              <a:rPr lang="ja-JP" altLang="en-US" sz="2800" dirty="0">
                <a:solidFill>
                  <a:srgbClr val="FF0000"/>
                </a:solidFill>
              </a:rPr>
              <a:t>  </a:t>
            </a:r>
            <a:endParaRPr lang="en-US" altLang="ja-JP" sz="2800" dirty="0">
              <a:solidFill>
                <a:srgbClr val="FF0000"/>
              </a:solidFill>
            </a:endParaRPr>
          </a:p>
          <a:p>
            <a:pPr rtl="0"/>
            <a:r>
              <a:rPr lang="ja-JP" altLang="en-US" sz="2800" dirty="0">
                <a:solidFill>
                  <a:srgbClr val="FF0000"/>
                </a:solidFill>
              </a:rPr>
              <a:t>　提案要旨　 </a:t>
            </a:r>
            <a:r>
              <a:rPr lang="en-US" altLang="ja-JP" sz="2800" dirty="0">
                <a:solidFill>
                  <a:srgbClr val="FF0000"/>
                </a:solidFill>
              </a:rPr>
              <a:t>RI</a:t>
            </a:r>
            <a:r>
              <a:rPr lang="ja-JP" altLang="en-US" sz="2800" dirty="0">
                <a:solidFill>
                  <a:srgbClr val="FF0000"/>
                </a:solidFill>
              </a:rPr>
              <a:t>理事と地区ガバナーの選出が指名委員会により行わ</a:t>
            </a:r>
            <a:endParaRPr lang="en-US" altLang="ja-JP" sz="2800" dirty="0">
              <a:solidFill>
                <a:srgbClr val="FF0000"/>
              </a:solidFill>
            </a:endParaRPr>
          </a:p>
          <a:p>
            <a:pPr rtl="0"/>
            <a:r>
              <a:rPr lang="ja-JP" altLang="en-US" sz="2800" dirty="0">
                <a:solidFill>
                  <a:srgbClr val="FF0000"/>
                </a:solidFill>
              </a:rPr>
              <a:t>　　　　　　　　 れた場合、その選出に異議を唱えることができる基準を引</a:t>
            </a:r>
            <a:endParaRPr lang="en-US" altLang="ja-JP" sz="2800" dirty="0">
              <a:solidFill>
                <a:srgbClr val="FF0000"/>
              </a:solidFill>
            </a:endParaRPr>
          </a:p>
          <a:p>
            <a:pPr rtl="0"/>
            <a:r>
              <a:rPr lang="ja-JP" altLang="en-US" sz="2800" dirty="0">
                <a:solidFill>
                  <a:srgbClr val="FF0000"/>
                </a:solidFill>
              </a:rPr>
              <a:t>　　　　　　　　 きあげる</a:t>
            </a:r>
            <a:endParaRPr lang="en-US" altLang="ja-JP" sz="2800" dirty="0">
              <a:solidFill>
                <a:srgbClr val="FF0000"/>
              </a:solidFill>
            </a:endParaRPr>
          </a:p>
          <a:p>
            <a:pPr rtl="0"/>
            <a:r>
              <a:rPr lang="ja-JP" altLang="en-US" sz="2800" dirty="0">
                <a:solidFill>
                  <a:srgbClr val="FF0000"/>
                </a:solidFill>
              </a:rPr>
              <a:t>   </a:t>
            </a:r>
            <a:endParaRPr lang="en-US" altLang="ja-JP" sz="2800" dirty="0">
              <a:solidFill>
                <a:srgbClr val="FF0000"/>
              </a:solidFill>
            </a:endParaRPr>
          </a:p>
          <a:p>
            <a:pPr rtl="0"/>
            <a:r>
              <a:rPr lang="ja-JP" altLang="en-US" sz="2800" dirty="0">
                <a:solidFill>
                  <a:srgbClr val="FF0000"/>
                </a:solidFill>
              </a:rPr>
              <a:t>　対象規定　 </a:t>
            </a:r>
            <a:r>
              <a:rPr lang="en-US" altLang="ja-JP" sz="2800" dirty="0">
                <a:solidFill>
                  <a:srgbClr val="FF0000"/>
                </a:solidFill>
              </a:rPr>
              <a:t>RI</a:t>
            </a:r>
            <a:r>
              <a:rPr lang="ja-JP" altLang="en-US" sz="2800" dirty="0">
                <a:solidFill>
                  <a:srgbClr val="FF0000"/>
                </a:solidFill>
              </a:rPr>
              <a:t>細則</a:t>
            </a:r>
            <a:r>
              <a:rPr lang="en-US" altLang="ja-JP" sz="2800" dirty="0">
                <a:solidFill>
                  <a:srgbClr val="FF0000"/>
                </a:solidFill>
              </a:rPr>
              <a:t>11.020</a:t>
            </a:r>
            <a:r>
              <a:rPr lang="ja-JP" altLang="en-US" sz="2800" dirty="0">
                <a:solidFill>
                  <a:srgbClr val="FF0000"/>
                </a:solidFill>
              </a:rPr>
              <a:t>、　</a:t>
            </a:r>
            <a:r>
              <a:rPr lang="en-US" altLang="ja-JP" sz="2800" dirty="0">
                <a:solidFill>
                  <a:srgbClr val="FF0000"/>
                </a:solidFill>
              </a:rPr>
              <a:t>12.030</a:t>
            </a:r>
          </a:p>
          <a:p>
            <a:pPr rtl="0"/>
            <a:endParaRPr lang="en-US" altLang="ja-JP" sz="2400" dirty="0"/>
          </a:p>
        </p:txBody>
      </p:sp>
    </p:spTree>
    <p:extLst>
      <p:ext uri="{BB962C8B-B14F-4D97-AF65-F5344CB8AC3E}">
        <p14:creationId xmlns:p14="http://schemas.microsoft.com/office/powerpoint/2010/main" val="212471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6B1FD-4F6F-0CE2-3295-BD3D7E1372E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926B08-38FC-9FE9-C011-0A7D209EBE13}"/>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22453DE8-1768-32D7-5425-B1B68E919DFA}"/>
              </a:ext>
            </a:extLst>
          </p:cNvPr>
          <p:cNvSpPr>
            <a:spLocks noGrp="1"/>
          </p:cNvSpPr>
          <p:nvPr>
            <p:ph type="body" idx="1"/>
          </p:nvPr>
        </p:nvSpPr>
        <p:spPr>
          <a:xfrm>
            <a:off x="1217611" y="836712"/>
            <a:ext cx="9993830" cy="5688632"/>
          </a:xfrm>
        </p:spPr>
        <p:txBody>
          <a:bodyPr rtlCol="0">
            <a:normAutofit/>
          </a:bodyPr>
          <a:lstStyle/>
          <a:p>
            <a:pPr rtl="0"/>
            <a:r>
              <a:rPr lang="ja-JP" altLang="en-US" sz="3200" dirty="0">
                <a:solidFill>
                  <a:srgbClr val="FF0000"/>
                </a:solidFill>
              </a:rPr>
              <a:t>「</a:t>
            </a:r>
            <a:r>
              <a:rPr lang="en-US" altLang="ja-JP" sz="3200" dirty="0">
                <a:solidFill>
                  <a:srgbClr val="FF0000"/>
                </a:solidFill>
              </a:rPr>
              <a:t>RI</a:t>
            </a:r>
            <a:r>
              <a:rPr lang="ja-JP" altLang="en-US" sz="3200" dirty="0">
                <a:solidFill>
                  <a:srgbClr val="FF0000"/>
                </a:solidFill>
              </a:rPr>
              <a:t>役員および選挙：一般」</a:t>
            </a:r>
            <a:endParaRPr lang="en-US" altLang="ja-JP" sz="3200" dirty="0">
              <a:solidFill>
                <a:srgbClr val="FF0000"/>
              </a:solidFill>
            </a:endParaRPr>
          </a:p>
          <a:p>
            <a:pPr rtl="0"/>
            <a:endParaRPr lang="en-US" altLang="ja-JP" sz="2400" dirty="0"/>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25-28</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理事会がクラブに対して、会員またはローターアクターの会員身分を</a:t>
            </a:r>
            <a:endParaRPr lang="en-US" altLang="ja-JP" sz="2400" dirty="0">
              <a:solidFill>
                <a:srgbClr val="FF0000"/>
              </a:solidFill>
            </a:endParaRPr>
          </a:p>
          <a:p>
            <a:pPr rtl="0"/>
            <a:r>
              <a:rPr lang="ja-JP" altLang="en-US" sz="2400" dirty="0">
                <a:solidFill>
                  <a:srgbClr val="FF0000"/>
                </a:solidFill>
              </a:rPr>
              <a:t>　　　　　　 　 終結するよう指示できることを規定する件</a:t>
            </a:r>
            <a:r>
              <a:rPr lang="en-US" altLang="ja-JP" sz="2400" dirty="0">
                <a:solidFill>
                  <a:srgbClr val="FF0000"/>
                </a:solidFill>
              </a:rPr>
              <a:t>(RIBI)</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提案要旨　会員資格条件を満たさなくなった会員身分をクラブが終結しない</a:t>
            </a:r>
            <a:endParaRPr lang="en-US" altLang="ja-JP" sz="2400" dirty="0">
              <a:solidFill>
                <a:srgbClr val="FF0000"/>
              </a:solidFill>
            </a:endParaRPr>
          </a:p>
          <a:p>
            <a:pPr rtl="0"/>
            <a:r>
              <a:rPr lang="ja-JP" altLang="en-US" sz="2400" dirty="0">
                <a:solidFill>
                  <a:srgbClr val="FF0000"/>
                </a:solidFill>
              </a:rPr>
              <a:t>　　　　　　　　場合、理事会がロータリアンまたはローターアクターの身分終結を</a:t>
            </a:r>
            <a:endParaRPr lang="en-US" altLang="ja-JP" sz="2400" dirty="0">
              <a:solidFill>
                <a:srgbClr val="FF0000"/>
              </a:solidFill>
            </a:endParaRPr>
          </a:p>
          <a:p>
            <a:pPr rtl="0"/>
            <a:r>
              <a:rPr lang="ja-JP" altLang="en-US" sz="2400" dirty="0">
                <a:solidFill>
                  <a:srgbClr val="FF0000"/>
                </a:solidFill>
              </a:rPr>
              <a:t>　　　　　　　　指示できる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 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3.060</a:t>
            </a:r>
            <a:r>
              <a:rPr lang="ja-JP" altLang="en-US" sz="2400" dirty="0">
                <a:solidFill>
                  <a:srgbClr val="FF0000"/>
                </a:solidFill>
              </a:rPr>
              <a:t>　新設</a:t>
            </a:r>
            <a:r>
              <a:rPr lang="en-US" altLang="ja-JP" sz="2400" dirty="0">
                <a:solidFill>
                  <a:srgbClr val="FF0000"/>
                </a:solidFill>
              </a:rPr>
              <a:t> </a:t>
            </a:r>
            <a:r>
              <a:rPr lang="ja-JP" altLang="en-US" sz="2400" dirty="0">
                <a:solidFill>
                  <a:srgbClr val="FF0000"/>
                </a:solidFill>
              </a:rPr>
              <a:t>、標準</a:t>
            </a:r>
            <a:r>
              <a:rPr lang="en-US" altLang="ja-JP" sz="2400" dirty="0">
                <a:solidFill>
                  <a:srgbClr val="FF0000"/>
                </a:solidFill>
              </a:rPr>
              <a:t>RC</a:t>
            </a:r>
            <a:r>
              <a:rPr lang="ja-JP" altLang="en-US" sz="2400" dirty="0">
                <a:solidFill>
                  <a:srgbClr val="FF0000"/>
                </a:solidFill>
              </a:rPr>
              <a:t>定款</a:t>
            </a:r>
            <a:r>
              <a:rPr lang="en-US" altLang="ja-JP" sz="2400" dirty="0">
                <a:solidFill>
                  <a:srgbClr val="FF0000"/>
                </a:solidFill>
              </a:rPr>
              <a:t>13</a:t>
            </a:r>
            <a:r>
              <a:rPr lang="ja-JP" altLang="en-US" sz="2400" dirty="0">
                <a:solidFill>
                  <a:srgbClr val="FF0000"/>
                </a:solidFill>
              </a:rPr>
              <a:t>条第</a:t>
            </a:r>
            <a:r>
              <a:rPr lang="en-US" altLang="ja-JP" sz="2400" dirty="0">
                <a:solidFill>
                  <a:srgbClr val="FF0000"/>
                </a:solidFill>
              </a:rPr>
              <a:t>3</a:t>
            </a:r>
            <a:r>
              <a:rPr lang="ja-JP" altLang="en-US" sz="2400" dirty="0">
                <a:solidFill>
                  <a:srgbClr val="FF0000"/>
                </a:solidFill>
              </a:rPr>
              <a:t>節　新設</a:t>
            </a:r>
            <a:r>
              <a:rPr lang="en-US" altLang="ja-JP" sz="2400" dirty="0">
                <a:solidFill>
                  <a:srgbClr val="FF0000"/>
                </a:solidFill>
              </a:rPr>
              <a:t> </a:t>
            </a:r>
          </a:p>
          <a:p>
            <a:pPr rtl="0"/>
            <a:endParaRPr lang="en-US" altLang="ja-JP" sz="2800" dirty="0"/>
          </a:p>
          <a:p>
            <a:pPr rtl="0"/>
            <a:endParaRPr lang="en-US" altLang="ja-JP" sz="2800" dirty="0"/>
          </a:p>
          <a:p>
            <a:pPr rtl="0"/>
            <a:endParaRPr lang="en-US" altLang="ja-JP" sz="2800" dirty="0"/>
          </a:p>
          <a:p>
            <a:pPr rtl="0"/>
            <a:endParaRPr lang="en-US" altLang="ja-JP" sz="2800" dirty="0"/>
          </a:p>
          <a:p>
            <a:pPr rtl="0"/>
            <a:endParaRPr lang="en-US" altLang="ja-JP" sz="2400" dirty="0"/>
          </a:p>
        </p:txBody>
      </p:sp>
    </p:spTree>
    <p:extLst>
      <p:ext uri="{BB962C8B-B14F-4D97-AF65-F5344CB8AC3E}">
        <p14:creationId xmlns:p14="http://schemas.microsoft.com/office/powerpoint/2010/main" val="190675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AFA10-0BB6-C46B-1F04-3D885E56180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A737003-88D0-1069-571A-668A6B4ECBC5}"/>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8A368D08-ED72-3C88-53DE-264A5232FF4A}"/>
              </a:ext>
            </a:extLst>
          </p:cNvPr>
          <p:cNvSpPr>
            <a:spLocks noGrp="1"/>
          </p:cNvSpPr>
          <p:nvPr>
            <p:ph type="body" idx="1"/>
          </p:nvPr>
        </p:nvSpPr>
        <p:spPr>
          <a:xfrm>
            <a:off x="1217611" y="476672"/>
            <a:ext cx="10971214" cy="6048672"/>
          </a:xfrm>
        </p:spPr>
        <p:txBody>
          <a:bodyPr rtlCol="0">
            <a:normAutofit/>
          </a:bodyPr>
          <a:lstStyle/>
          <a:p>
            <a:pPr rtl="0"/>
            <a:endParaRPr lang="en-US" altLang="ja-JP" sz="16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「国際ロータリー：一般」</a:t>
            </a:r>
            <a:endParaRPr lang="en-US" altLang="ja-JP" sz="2400" dirty="0">
              <a:solidFill>
                <a:srgbClr val="FF0000"/>
              </a:solidFill>
            </a:endParaRPr>
          </a:p>
          <a:p>
            <a:pPr rtl="0"/>
            <a:endParaRPr lang="en-US" altLang="ja-JP" sz="2400" dirty="0">
              <a:solidFill>
                <a:srgbClr val="FF0000"/>
              </a:solidFill>
            </a:endParaRPr>
          </a:p>
          <a:p>
            <a:pPr rtl="0"/>
            <a:endParaRPr lang="en-US" altLang="ja-JP" sz="2400" dirty="0">
              <a:solidFill>
                <a:srgbClr val="FF0000"/>
              </a:solidFill>
            </a:endParaRPr>
          </a:p>
          <a:p>
            <a:pPr rtl="0"/>
            <a:r>
              <a:rPr lang="ja-JP" altLang="en-US" sz="2400" dirty="0">
                <a:solidFill>
                  <a:srgbClr val="FF0000"/>
                </a:solidFill>
              </a:rPr>
              <a:t>●番号　</a:t>
            </a:r>
            <a:r>
              <a:rPr lang="en-US" altLang="ja-JP" sz="2400" dirty="0">
                <a:solidFill>
                  <a:srgbClr val="FF0000"/>
                </a:solidFill>
              </a:rPr>
              <a:t>25-34</a:t>
            </a:r>
          </a:p>
          <a:p>
            <a:pPr rtl="0"/>
            <a:r>
              <a:rPr lang="ja-JP" altLang="en-US" sz="2400" dirty="0">
                <a:solidFill>
                  <a:srgbClr val="FF0000"/>
                </a:solidFill>
              </a:rPr>
              <a:t>  </a:t>
            </a:r>
            <a:endParaRPr lang="en-US" altLang="ja-JP" sz="2400" dirty="0">
              <a:solidFill>
                <a:srgbClr val="FF0000"/>
              </a:solidFill>
            </a:endParaRPr>
          </a:p>
          <a:p>
            <a:pPr rtl="0"/>
            <a:r>
              <a:rPr lang="en-US" altLang="ja-JP" sz="2400" dirty="0">
                <a:solidFill>
                  <a:srgbClr val="FF0000"/>
                </a:solidFill>
              </a:rPr>
              <a:t>  </a:t>
            </a:r>
            <a:r>
              <a:rPr lang="ja-JP" altLang="en-US" sz="2400" dirty="0">
                <a:solidFill>
                  <a:srgbClr val="FF0000"/>
                </a:solidFill>
              </a:rPr>
              <a:t>案件　　　　 試験的プロジェクトを通じた監督に関する規定を改正する件（ブラジル）</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提案要旨　 試験的プロジェクトを通じた監督に関する規定の文言を変更し、</a:t>
            </a:r>
            <a:endParaRPr lang="en-US" altLang="ja-JP" sz="2400" dirty="0">
              <a:solidFill>
                <a:srgbClr val="FF0000"/>
              </a:solidFill>
            </a:endParaRPr>
          </a:p>
          <a:p>
            <a:pPr rtl="0"/>
            <a:r>
              <a:rPr lang="ja-JP" altLang="en-US" sz="2400" dirty="0">
                <a:solidFill>
                  <a:srgbClr val="FF0000"/>
                </a:solidFill>
              </a:rPr>
              <a:t>　　　　　　　　 </a:t>
            </a:r>
            <a:r>
              <a:rPr lang="ja-JP" altLang="en-US" sz="2400" u="sng" dirty="0">
                <a:solidFill>
                  <a:srgbClr val="FF0000"/>
                </a:solidFill>
              </a:rPr>
              <a:t>関係</a:t>
            </a:r>
            <a:r>
              <a:rPr lang="ja-JP" altLang="en-US" sz="2400" dirty="0">
                <a:solidFill>
                  <a:srgbClr val="FF0000"/>
                </a:solidFill>
              </a:rPr>
              <a:t>地区を対象とするに改正（</a:t>
            </a:r>
            <a:r>
              <a:rPr lang="en-US" altLang="ja-JP" sz="2400" dirty="0">
                <a:solidFill>
                  <a:srgbClr val="FF0000"/>
                </a:solidFill>
              </a:rPr>
              <a:t>RIBI</a:t>
            </a:r>
            <a:r>
              <a:rPr lang="ja-JP" altLang="en-US" sz="2400" dirty="0">
                <a:solidFill>
                  <a:srgbClr val="FF0000"/>
                </a:solidFill>
              </a:rPr>
              <a:t>内および</a:t>
            </a:r>
            <a:r>
              <a:rPr lang="en-US" altLang="ja-JP" sz="2400" dirty="0">
                <a:solidFill>
                  <a:srgbClr val="FF0000"/>
                </a:solidFill>
              </a:rPr>
              <a:t>/</a:t>
            </a:r>
            <a:r>
              <a:rPr lang="ja-JP" altLang="en-US" sz="2400" dirty="0">
                <a:solidFill>
                  <a:srgbClr val="FF0000"/>
                </a:solidFill>
              </a:rPr>
              <a:t>ゾーン</a:t>
            </a:r>
            <a:r>
              <a:rPr lang="en-US" altLang="ja-JP" sz="2400" dirty="0">
                <a:solidFill>
                  <a:srgbClr val="FF0000"/>
                </a:solidFill>
              </a:rPr>
              <a:t>8</a:t>
            </a:r>
            <a:r>
              <a:rPr lang="ja-JP" altLang="en-US" sz="2400" dirty="0">
                <a:solidFill>
                  <a:srgbClr val="FF0000"/>
                </a:solidFill>
              </a:rPr>
              <a:t>内にあるクラブ</a:t>
            </a:r>
            <a:endParaRPr lang="en-US" altLang="ja-JP" sz="2400" dirty="0">
              <a:solidFill>
                <a:srgbClr val="FF0000"/>
              </a:solidFill>
            </a:endParaRPr>
          </a:p>
          <a:p>
            <a:pPr rtl="0"/>
            <a:r>
              <a:rPr lang="ja-JP" altLang="en-US" sz="2400" dirty="0">
                <a:solidFill>
                  <a:srgbClr val="FF0000"/>
                </a:solidFill>
              </a:rPr>
              <a:t>　　　　　　　　 のみに限定されていた条件を撤廃）</a:t>
            </a:r>
            <a:endParaRPr lang="en-US" altLang="ja-JP" sz="2400" dirty="0">
              <a:solidFill>
                <a:srgbClr val="FF0000"/>
              </a:solidFill>
            </a:endParaRPr>
          </a:p>
          <a:p>
            <a:pPr rtl="0"/>
            <a:r>
              <a:rPr lang="ja-JP" altLang="en-US" sz="2400" dirty="0">
                <a:solidFill>
                  <a:srgbClr val="FF0000"/>
                </a:solidFill>
              </a:rPr>
              <a:t>   　</a:t>
            </a:r>
            <a:endParaRPr lang="en-US" altLang="ja-JP" sz="2400" dirty="0">
              <a:solidFill>
                <a:srgbClr val="FF0000"/>
              </a:solidFill>
            </a:endParaRPr>
          </a:p>
          <a:p>
            <a:pPr rtl="0"/>
            <a:r>
              <a:rPr lang="ja-JP" altLang="en-US" sz="2400" dirty="0">
                <a:solidFill>
                  <a:srgbClr val="FF0000"/>
                </a:solidFill>
              </a:rPr>
              <a:t>　対象規定　 </a:t>
            </a:r>
            <a:r>
              <a:rPr lang="en-US" altLang="ja-JP" sz="2400" dirty="0">
                <a:solidFill>
                  <a:srgbClr val="FF0000"/>
                </a:solidFill>
              </a:rPr>
              <a:t>RI</a:t>
            </a:r>
            <a:r>
              <a:rPr lang="ja-JP" altLang="en-US" sz="2400" dirty="0">
                <a:solidFill>
                  <a:srgbClr val="FF0000"/>
                </a:solidFill>
              </a:rPr>
              <a:t>細則</a:t>
            </a:r>
            <a:r>
              <a:rPr lang="en-US" altLang="ja-JP" sz="2400" dirty="0">
                <a:solidFill>
                  <a:srgbClr val="FF0000"/>
                </a:solidFill>
              </a:rPr>
              <a:t>14.030</a:t>
            </a:r>
          </a:p>
          <a:p>
            <a:pPr rtl="0"/>
            <a:endParaRPr lang="en-US" altLang="ja-JP" sz="2400" dirty="0"/>
          </a:p>
        </p:txBody>
      </p:sp>
    </p:spTree>
    <p:extLst>
      <p:ext uri="{BB962C8B-B14F-4D97-AF65-F5344CB8AC3E}">
        <p14:creationId xmlns:p14="http://schemas.microsoft.com/office/powerpoint/2010/main" val="29864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EBC8A-8B00-E8AE-D963-686DDCF2481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539C974-C70A-7977-CF9F-9C9D40DE3AB7}"/>
              </a:ext>
            </a:extLst>
          </p:cNvPr>
          <p:cNvSpPr>
            <a:spLocks noGrp="1"/>
          </p:cNvSpPr>
          <p:nvPr>
            <p:ph type="title"/>
          </p:nvPr>
        </p:nvSpPr>
        <p:spPr>
          <a:xfrm>
            <a:off x="1217614" y="2924944"/>
            <a:ext cx="9753600" cy="2866255"/>
          </a:xfrm>
        </p:spPr>
        <p:txBody>
          <a:bodyPr rtlCol="0"/>
          <a:lstStyle/>
          <a:p>
            <a:pPr rtl="0"/>
            <a:r>
              <a:rPr lang="ja-JP" altLang="en-US" dirty="0"/>
              <a:t>　　</a:t>
            </a:r>
            <a:endParaRPr lang="ja" dirty="0"/>
          </a:p>
        </p:txBody>
      </p:sp>
      <p:sp>
        <p:nvSpPr>
          <p:cNvPr id="4" name="テキスト プレースホルダー 3">
            <a:extLst>
              <a:ext uri="{FF2B5EF4-FFF2-40B4-BE49-F238E27FC236}">
                <a16:creationId xmlns:a16="http://schemas.microsoft.com/office/drawing/2014/main" id="{A544A11A-7365-BC14-1A8D-6A6323207550}"/>
              </a:ext>
            </a:extLst>
          </p:cNvPr>
          <p:cNvSpPr>
            <a:spLocks noGrp="1"/>
          </p:cNvSpPr>
          <p:nvPr>
            <p:ph type="body" idx="1"/>
          </p:nvPr>
        </p:nvSpPr>
        <p:spPr>
          <a:xfrm>
            <a:off x="1217611" y="620688"/>
            <a:ext cx="9993830" cy="6768752"/>
          </a:xfrm>
        </p:spPr>
        <p:txBody>
          <a:bodyPr rtlCol="0">
            <a:normAutofit fontScale="77500" lnSpcReduction="20000"/>
          </a:bodyPr>
          <a:lstStyle/>
          <a:p>
            <a:pPr rtl="0"/>
            <a:r>
              <a:rPr lang="ja-JP" altLang="en-US" sz="2900" dirty="0">
                <a:solidFill>
                  <a:srgbClr val="FF0000"/>
                </a:solidFill>
              </a:rPr>
              <a:t>●番号　</a:t>
            </a:r>
            <a:r>
              <a:rPr lang="en-US" altLang="ja-JP" sz="2900" dirty="0">
                <a:solidFill>
                  <a:srgbClr val="FF0000"/>
                </a:solidFill>
              </a:rPr>
              <a:t>25-35</a:t>
            </a:r>
          </a:p>
          <a:p>
            <a:pPr rtl="0"/>
            <a:r>
              <a:rPr lang="ja-JP" altLang="en-US" sz="2900" dirty="0">
                <a:solidFill>
                  <a:srgbClr val="FF0000"/>
                </a:solidFill>
              </a:rPr>
              <a:t>  </a:t>
            </a:r>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案件　　　　ゾーン構成の決定基準を改正する件（</a:t>
            </a:r>
            <a:r>
              <a:rPr lang="en-US" altLang="ja-JP" sz="2900" dirty="0">
                <a:solidFill>
                  <a:srgbClr val="FF0000"/>
                </a:solidFill>
              </a:rPr>
              <a:t>RI</a:t>
            </a:r>
            <a:r>
              <a:rPr lang="ja-JP" altLang="en-US" sz="2900" dirty="0">
                <a:solidFill>
                  <a:srgbClr val="FF0000"/>
                </a:solidFill>
              </a:rPr>
              <a:t>理事会）</a:t>
            </a:r>
            <a:endParaRPr lang="en-US" altLang="ja-JP" sz="2900" dirty="0">
              <a:solidFill>
                <a:srgbClr val="FF0000"/>
              </a:solidFill>
            </a:endParaRPr>
          </a:p>
          <a:p>
            <a:pPr rtl="0"/>
            <a:r>
              <a:rPr lang="ja-JP" altLang="en-US" sz="2900" dirty="0">
                <a:solidFill>
                  <a:srgbClr val="FF0000"/>
                </a:solidFill>
              </a:rPr>
              <a:t>   </a:t>
            </a:r>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提案要旨　理事会は、ゾーンの境界を定めるに当たり、ロータリアン数ではなく、</a:t>
            </a:r>
            <a:endParaRPr lang="en-US" altLang="ja-JP" sz="2900" dirty="0">
              <a:solidFill>
                <a:srgbClr val="FF0000"/>
              </a:solidFill>
            </a:endParaRPr>
          </a:p>
          <a:p>
            <a:pPr rtl="0"/>
            <a:r>
              <a:rPr lang="ja-JP" altLang="en-US" sz="2900" dirty="0">
                <a:solidFill>
                  <a:srgbClr val="FF0000"/>
                </a:solidFill>
              </a:rPr>
              <a:t>　　　　　　　　理事会が重要だと判断した地理的、言語的、文化的、その他の</a:t>
            </a:r>
            <a:endParaRPr lang="en-US" altLang="ja-JP" sz="2900" dirty="0">
              <a:solidFill>
                <a:srgbClr val="FF0000"/>
              </a:solidFill>
            </a:endParaRPr>
          </a:p>
          <a:p>
            <a:pPr rtl="0"/>
            <a:r>
              <a:rPr lang="ja-JP" altLang="en-US" sz="2900" dirty="0">
                <a:solidFill>
                  <a:srgbClr val="FF0000"/>
                </a:solidFill>
              </a:rPr>
              <a:t>　　　　　　　　要素を考慮して決定する</a:t>
            </a:r>
            <a:endParaRPr lang="en-US" altLang="ja-JP" sz="2900" dirty="0">
              <a:solidFill>
                <a:srgbClr val="FF0000"/>
              </a:solidFill>
            </a:endParaRPr>
          </a:p>
          <a:p>
            <a:pPr rtl="0"/>
            <a:r>
              <a:rPr lang="ja-JP" altLang="en-US" sz="2900" dirty="0">
                <a:solidFill>
                  <a:srgbClr val="FF0000"/>
                </a:solidFill>
              </a:rPr>
              <a:t>  </a:t>
            </a:r>
            <a:endParaRPr lang="en-US" altLang="ja-JP" sz="2900" dirty="0">
              <a:solidFill>
                <a:srgbClr val="FF0000"/>
              </a:solidFill>
            </a:endParaRPr>
          </a:p>
          <a:p>
            <a:pPr rtl="0"/>
            <a:r>
              <a:rPr lang="ja-JP" altLang="en-US" sz="2900" dirty="0">
                <a:solidFill>
                  <a:srgbClr val="FF0000"/>
                </a:solidFill>
              </a:rPr>
              <a:t>　対象規定　</a:t>
            </a:r>
            <a:r>
              <a:rPr lang="en-US" altLang="ja-JP" sz="2900" dirty="0">
                <a:solidFill>
                  <a:srgbClr val="FF0000"/>
                </a:solidFill>
              </a:rPr>
              <a:t>RI</a:t>
            </a:r>
            <a:r>
              <a:rPr lang="ja-JP" altLang="en-US" sz="2900" dirty="0">
                <a:solidFill>
                  <a:srgbClr val="FF0000"/>
                </a:solidFill>
              </a:rPr>
              <a:t>細則</a:t>
            </a:r>
            <a:r>
              <a:rPr lang="en-US" altLang="ja-JP" sz="2900" dirty="0">
                <a:solidFill>
                  <a:srgbClr val="FF0000"/>
                </a:solidFill>
              </a:rPr>
              <a:t>11.010</a:t>
            </a:r>
          </a:p>
          <a:p>
            <a:pPr rtl="0"/>
            <a:endParaRPr lang="en-US" altLang="ja-JP" sz="2900" dirty="0">
              <a:solidFill>
                <a:srgbClr val="FF0000"/>
              </a:solidFill>
            </a:endParaRPr>
          </a:p>
          <a:p>
            <a:pPr rtl="0"/>
            <a:endParaRPr lang="en-US" altLang="ja-JP" sz="2900" dirty="0">
              <a:solidFill>
                <a:srgbClr val="FF0000"/>
              </a:solidFill>
            </a:endParaRPr>
          </a:p>
          <a:p>
            <a:pPr rtl="0"/>
            <a:endParaRPr lang="en-US" altLang="ja-JP" sz="2900" dirty="0">
              <a:solidFill>
                <a:srgbClr val="FF0000"/>
              </a:solidFill>
            </a:endParaRPr>
          </a:p>
          <a:p>
            <a:pPr rtl="0"/>
            <a:endParaRPr lang="en-US" altLang="ja-JP" sz="2900" dirty="0">
              <a:solidFill>
                <a:srgbClr val="FF0000"/>
              </a:solidFill>
            </a:endParaRPr>
          </a:p>
          <a:p>
            <a:pPr rtl="0"/>
            <a:r>
              <a:rPr lang="ja-JP" altLang="en-US" sz="2900" dirty="0">
                <a:solidFill>
                  <a:srgbClr val="FF0000"/>
                </a:solidFill>
              </a:rPr>
              <a:t>●番号　</a:t>
            </a:r>
            <a:r>
              <a:rPr lang="en-US" altLang="ja-JP" sz="2900" dirty="0">
                <a:solidFill>
                  <a:srgbClr val="FF0000"/>
                </a:solidFill>
              </a:rPr>
              <a:t>25-36</a:t>
            </a:r>
          </a:p>
          <a:p>
            <a:pPr rtl="0"/>
            <a:r>
              <a:rPr lang="ja-JP" altLang="en-US" sz="2900" dirty="0">
                <a:solidFill>
                  <a:srgbClr val="FF0000"/>
                </a:solidFill>
              </a:rPr>
              <a:t>  </a:t>
            </a:r>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案件　　　　 会員の多様性の条項を改正する件（シンガポール）</a:t>
            </a:r>
            <a:endParaRPr lang="en-US" altLang="ja-JP" sz="2900" dirty="0">
              <a:solidFill>
                <a:srgbClr val="FF0000"/>
              </a:solidFill>
            </a:endParaRPr>
          </a:p>
          <a:p>
            <a:pPr rtl="0"/>
            <a:r>
              <a:rPr lang="ja-JP" altLang="en-US" sz="2900" dirty="0">
                <a:solidFill>
                  <a:srgbClr val="FF0000"/>
                </a:solidFill>
              </a:rPr>
              <a:t>  </a:t>
            </a:r>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提案要旨　 会員の多様性にジェンダーとは別に性別を追加する</a:t>
            </a:r>
            <a:endParaRPr lang="en-US" altLang="ja-JP" sz="2900" dirty="0">
              <a:solidFill>
                <a:srgbClr val="FF0000"/>
              </a:solidFill>
            </a:endParaRPr>
          </a:p>
          <a:p>
            <a:pPr rtl="0"/>
            <a:r>
              <a:rPr lang="en-US" altLang="ja-JP" sz="2900" dirty="0">
                <a:solidFill>
                  <a:srgbClr val="FF0000"/>
                </a:solidFill>
              </a:rPr>
              <a:t>                 </a:t>
            </a:r>
          </a:p>
          <a:p>
            <a:pPr rtl="0"/>
            <a:r>
              <a:rPr lang="en-US" altLang="ja-JP" sz="2900" dirty="0">
                <a:solidFill>
                  <a:srgbClr val="FF0000"/>
                </a:solidFill>
              </a:rPr>
              <a:t>                 ※sex</a:t>
            </a:r>
            <a:r>
              <a:rPr lang="ja-JP" altLang="en-US" sz="2900" dirty="0">
                <a:solidFill>
                  <a:srgbClr val="FF0000"/>
                </a:solidFill>
              </a:rPr>
              <a:t>は先天的な性・性差、</a:t>
            </a:r>
            <a:r>
              <a:rPr lang="en-US" altLang="ja-JP" sz="2900" dirty="0">
                <a:solidFill>
                  <a:srgbClr val="FF0000"/>
                </a:solidFill>
              </a:rPr>
              <a:t>gender</a:t>
            </a:r>
            <a:r>
              <a:rPr lang="ja-JP" altLang="en-US" sz="2900" dirty="0">
                <a:solidFill>
                  <a:srgbClr val="FF0000"/>
                </a:solidFill>
              </a:rPr>
              <a:t>は後天的な性・性差を表す</a:t>
            </a:r>
            <a:endParaRPr lang="en-US" altLang="ja-JP" sz="2900" dirty="0">
              <a:solidFill>
                <a:srgbClr val="FF0000"/>
              </a:solidFill>
            </a:endParaRPr>
          </a:p>
          <a:p>
            <a:pPr rtl="0"/>
            <a:r>
              <a:rPr lang="ja-JP" altLang="en-US" sz="2900" dirty="0">
                <a:solidFill>
                  <a:srgbClr val="FF0000"/>
                </a:solidFill>
              </a:rPr>
              <a:t>    </a:t>
            </a:r>
            <a:endParaRPr lang="en-US" altLang="ja-JP" sz="2900" dirty="0">
              <a:solidFill>
                <a:srgbClr val="FF0000"/>
              </a:solidFill>
            </a:endParaRPr>
          </a:p>
          <a:p>
            <a:pPr rtl="0"/>
            <a:endParaRPr lang="en-US" altLang="ja-JP" sz="2900" dirty="0">
              <a:solidFill>
                <a:srgbClr val="FF0000"/>
              </a:solidFill>
            </a:endParaRPr>
          </a:p>
          <a:p>
            <a:pPr rtl="0"/>
            <a:r>
              <a:rPr lang="en-US" altLang="ja-JP" sz="2900" dirty="0">
                <a:solidFill>
                  <a:srgbClr val="FF0000"/>
                </a:solidFill>
              </a:rPr>
              <a:t>  </a:t>
            </a:r>
            <a:r>
              <a:rPr lang="ja-JP" altLang="en-US" sz="2900" dirty="0">
                <a:solidFill>
                  <a:srgbClr val="FF0000"/>
                </a:solidFill>
              </a:rPr>
              <a:t>対象規定　　</a:t>
            </a:r>
            <a:r>
              <a:rPr lang="en-US" altLang="ja-JP" sz="2900" dirty="0">
                <a:solidFill>
                  <a:srgbClr val="FF0000"/>
                </a:solidFill>
              </a:rPr>
              <a:t>RI</a:t>
            </a:r>
            <a:r>
              <a:rPr lang="ja-JP" altLang="en-US" sz="2900" dirty="0">
                <a:solidFill>
                  <a:srgbClr val="FF0000"/>
                </a:solidFill>
              </a:rPr>
              <a:t>細則</a:t>
            </a:r>
            <a:r>
              <a:rPr lang="en-US" altLang="ja-JP" sz="2900" dirty="0">
                <a:solidFill>
                  <a:srgbClr val="FF0000"/>
                </a:solidFill>
              </a:rPr>
              <a:t>4.070, </a:t>
            </a:r>
            <a:r>
              <a:rPr lang="ja-JP" altLang="en-US" sz="2900" dirty="0">
                <a:solidFill>
                  <a:srgbClr val="FF0000"/>
                </a:solidFill>
              </a:rPr>
              <a:t>標準</a:t>
            </a:r>
            <a:r>
              <a:rPr lang="en-US" altLang="ja-JP" sz="2900" dirty="0">
                <a:solidFill>
                  <a:srgbClr val="FF0000"/>
                </a:solidFill>
              </a:rPr>
              <a:t>RC</a:t>
            </a:r>
            <a:r>
              <a:rPr lang="ja-JP" altLang="en-US" sz="2900" dirty="0">
                <a:solidFill>
                  <a:srgbClr val="FF0000"/>
                </a:solidFill>
              </a:rPr>
              <a:t>定款</a:t>
            </a:r>
            <a:r>
              <a:rPr lang="en-US" altLang="ja-JP" sz="2900" dirty="0">
                <a:solidFill>
                  <a:srgbClr val="FF0000"/>
                </a:solidFill>
              </a:rPr>
              <a:t>9</a:t>
            </a:r>
            <a:r>
              <a:rPr lang="ja-JP" altLang="en-US" sz="2900" dirty="0">
                <a:solidFill>
                  <a:srgbClr val="FF0000"/>
                </a:solidFill>
              </a:rPr>
              <a:t>条第</a:t>
            </a:r>
            <a:r>
              <a:rPr lang="en-US" altLang="ja-JP" sz="2900" dirty="0">
                <a:solidFill>
                  <a:srgbClr val="FF0000"/>
                </a:solidFill>
              </a:rPr>
              <a:t>2</a:t>
            </a:r>
            <a:r>
              <a:rPr lang="ja-JP" altLang="en-US" sz="2900" dirty="0">
                <a:solidFill>
                  <a:srgbClr val="FF0000"/>
                </a:solidFill>
              </a:rPr>
              <a:t>節</a:t>
            </a:r>
            <a:endParaRPr lang="en-US" altLang="ja-JP" sz="2900" dirty="0">
              <a:solidFill>
                <a:srgbClr val="FF0000"/>
              </a:solidFill>
            </a:endParaRPr>
          </a:p>
          <a:p>
            <a:pPr rtl="0"/>
            <a:endParaRPr lang="en-US" altLang="ja-JP" sz="2900" dirty="0">
              <a:solidFill>
                <a:srgbClr val="FF0000"/>
              </a:solidFill>
            </a:endParaRPr>
          </a:p>
          <a:p>
            <a:pPr rtl="0"/>
            <a:endParaRPr lang="en-US" altLang="ja-JP" sz="2900" dirty="0">
              <a:solidFill>
                <a:srgbClr val="FF0000"/>
              </a:solidFill>
            </a:endParaRPr>
          </a:p>
          <a:p>
            <a:pPr rtl="0"/>
            <a:endParaRPr lang="en-US" altLang="ja-JP" sz="2400" dirty="0"/>
          </a:p>
          <a:p>
            <a:pPr rtl="0"/>
            <a:r>
              <a:rPr lang="en-US" altLang="ja-JP" sz="2400" dirty="0"/>
              <a:t> </a:t>
            </a:r>
          </a:p>
        </p:txBody>
      </p:sp>
    </p:spTree>
    <p:extLst>
      <p:ext uri="{BB962C8B-B14F-4D97-AF65-F5344CB8AC3E}">
        <p14:creationId xmlns:p14="http://schemas.microsoft.com/office/powerpoint/2010/main" val="67198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北米大陸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ustom 34">
      <a:majorFont>
        <a:latin typeface="Meiryo UI"/>
        <a:ea typeface="Meiryo UI"/>
        <a:cs typeface="Meiryo UI"/>
      </a:majorFont>
      <a:minorFont>
        <a:latin typeface="Meiryo UI"/>
        <a:ea typeface="Meiryo UI"/>
        <a:cs typeface="Meiryo U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Presentation1" id="{08274E14-A257-4592-83A6-1FDF2C53AA1A}" vid="{8CFC22CF-492C-407F-9FA7-32A1D520867B}"/>
    </a:ext>
  </a:extLst>
</a:theme>
</file>

<file path=ppt/theme/theme2.xml><?xml version="1.0" encoding="utf-8"?>
<a:theme xmlns:a="http://schemas.openxmlformats.org/drawingml/2006/main" name="Office テーマ">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888E60-F31B-4BB3-BFE4-EB035E271DB8}">
  <ds:schemaRefs>
    <ds:schemaRef ds:uri="http://schemas.microsoft.com/office/2006/documentManagement/types"/>
    <ds:schemaRef ds:uri="http://purl.org/dc/dcmitype/"/>
    <ds:schemaRef ds:uri="71af3243-3dd4-4a8d-8c0d-dd76da1f02a5"/>
    <ds:schemaRef ds:uri="http://schemas.microsoft.com/office/2006/metadata/properties"/>
    <ds:schemaRef ds:uri="http://schemas.microsoft.com/sharepoint/v3"/>
    <ds:schemaRef ds:uri="http://schemas.microsoft.com/office/infopath/2007/PartnerControls"/>
    <ds:schemaRef ds:uri="http://schemas.openxmlformats.org/package/2006/metadata/core-properties"/>
    <ds:schemaRef ds:uri="http://www.w3.org/XML/1998/namespace"/>
    <ds:schemaRef ds:uri="http://purl.org/dc/elements/1.1/"/>
    <ds:schemaRef ds:uri="230e9df3-be65-4c73-a93b-d1236ebd677e"/>
    <ds:schemaRef ds:uri="16c05727-aa75-4e4a-9b5f-8a80a1165891"/>
    <ds:schemaRef ds:uri="http://purl.org/dc/terms/"/>
  </ds:schemaRefs>
</ds:datastoreItem>
</file>

<file path=customXml/itemProps2.xml><?xml version="1.0" encoding="utf-8"?>
<ds:datastoreItem xmlns:ds="http://schemas.openxmlformats.org/officeDocument/2006/customXml" ds:itemID="{24469512-9FC5-43AF-8C7D-42B05CBCE5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73C3AA-CBC3-4EBC-8BF7-2AC27CBBDA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世界地図シリーズ、北米大陸プレゼンテーション (ワイド画面)</Template>
  <TotalTime>726</TotalTime>
  <Words>2167</Words>
  <Application>Microsoft Office PowerPoint</Application>
  <PresentationFormat>ユーザー設定</PresentationFormat>
  <Paragraphs>357</Paragraphs>
  <Slides>28</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28</vt:i4>
      </vt:variant>
    </vt:vector>
  </HeadingPairs>
  <TitlesOfParts>
    <vt:vector size="32" baseType="lpstr">
      <vt:lpstr>Meiryo UI</vt:lpstr>
      <vt:lpstr>Arial</vt:lpstr>
      <vt:lpstr>Century Gothic</vt:lpstr>
      <vt:lpstr>北米大陸 16x9</vt:lpstr>
      <vt:lpstr>　　　　　　　　　　　　　　　　　　　　　　　　　 　　　　　　　　　　　　　　　　　　　　　　　　2025年5月10日（土）      国際ロータリー第2830地区 地区研修・協議会(DTA)  2025年規定審議会報告</vt:lpstr>
      <vt:lpstr>規定審議会は、ロータリー版の議会です。地区から選出された代表議員が3年に1回集まり1案ごとに審議し、投票で採択するか否決するか決めていきます。制定案は、組織規程と言われるRI定款、RI細則、標準ロータリー定款の三つが対象となっています。</vt:lpstr>
      <vt:lpstr>クラブに影響を与える主な採択制定案</vt:lpstr>
      <vt:lpstr>PowerPoint プレゼンテーション</vt:lpstr>
      <vt:lpstr>        </vt:lpstr>
      <vt:lpstr>　　</vt:lpstr>
      <vt:lpstr>　　</vt:lpstr>
      <vt:lpstr>　　</vt:lpstr>
      <vt:lpstr>　　</vt:lpstr>
      <vt:lpstr>　　</vt:lpstr>
      <vt:lpstr>　　</vt:lpstr>
      <vt:lpstr>　　</vt:lpstr>
      <vt:lpstr>　　</vt:lpstr>
      <vt:lpstr>　　</vt:lpstr>
      <vt:lpstr>　　</vt:lpstr>
      <vt:lpstr>　　</vt:lpstr>
      <vt:lpstr>　　</vt:lpstr>
      <vt:lpstr>　　</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廣 沼田</dc:creator>
  <cp:lastModifiedBy>地区事務所 国際ロータリー第2830</cp:lastModifiedBy>
  <cp:revision>113</cp:revision>
  <cp:lastPrinted>2025-04-21T13:38:36Z</cp:lastPrinted>
  <dcterms:created xsi:type="dcterms:W3CDTF">2025-04-20T22:27:58Z</dcterms:created>
  <dcterms:modified xsi:type="dcterms:W3CDTF">2025-05-06T23:57:03Z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