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6" r:id="rId4"/>
  </p:sldMasterIdLst>
  <p:notesMasterIdLst>
    <p:notesMasterId r:id="rId11"/>
  </p:notesMasterIdLst>
  <p:handoutMasterIdLst>
    <p:handoutMasterId r:id="rId12"/>
  </p:handoutMasterIdLst>
  <p:sldIdLst>
    <p:sldId id="350" r:id="rId5"/>
    <p:sldId id="351" r:id="rId6"/>
    <p:sldId id="324" r:id="rId7"/>
    <p:sldId id="331" r:id="rId8"/>
    <p:sldId id="352" r:id="rId9"/>
    <p:sldId id="353" r:id="rId10"/>
  </p:sldIdLst>
  <p:sldSz cx="12192000" cy="6858000"/>
  <p:notesSz cx="6858000" cy="9144000"/>
  <p:defaultTextStyle>
    <a:defPPr rtl="0">
      <a:defRPr lang="ja-JP"/>
    </a:defPPr>
    <a:lvl1pPr marL="0" algn="l" defTabSz="914400" rtl="0" eaLnBrk="1" latinLnBrk="0" hangingPunct="1">
      <a:defRPr lang="ja-JP" sz="1800" kern="1200">
        <a:solidFill>
          <a:schemeClr val="tx1"/>
        </a:solidFill>
        <a:latin typeface="+mn-lt"/>
        <a:ea typeface="+mn-ea"/>
        <a:cs typeface="+mn-cs"/>
      </a:defRPr>
    </a:lvl1pPr>
    <a:lvl2pPr marL="457200" algn="l" defTabSz="914400" rtl="0" eaLnBrk="1" latinLnBrk="0" hangingPunct="1">
      <a:defRPr lang="ja-JP" sz="1800" kern="1200">
        <a:solidFill>
          <a:schemeClr val="tx1"/>
        </a:solidFill>
        <a:latin typeface="+mn-lt"/>
        <a:ea typeface="+mn-ea"/>
        <a:cs typeface="+mn-cs"/>
      </a:defRPr>
    </a:lvl2pPr>
    <a:lvl3pPr marL="914400" algn="l" defTabSz="914400" rtl="0" eaLnBrk="1" latinLnBrk="0" hangingPunct="1">
      <a:defRPr lang="ja-JP" sz="1800" kern="1200">
        <a:solidFill>
          <a:schemeClr val="tx1"/>
        </a:solidFill>
        <a:latin typeface="+mn-lt"/>
        <a:ea typeface="+mn-ea"/>
        <a:cs typeface="+mn-cs"/>
      </a:defRPr>
    </a:lvl3pPr>
    <a:lvl4pPr marL="1371600" algn="l" defTabSz="914400" rtl="0" eaLnBrk="1" latinLnBrk="0" hangingPunct="1">
      <a:defRPr lang="ja-JP" sz="1800" kern="1200">
        <a:solidFill>
          <a:schemeClr val="tx1"/>
        </a:solidFill>
        <a:latin typeface="+mn-lt"/>
        <a:ea typeface="+mn-ea"/>
        <a:cs typeface="+mn-cs"/>
      </a:defRPr>
    </a:lvl4pPr>
    <a:lvl5pPr marL="1828800" algn="l" defTabSz="914400" rtl="0" eaLnBrk="1" latinLnBrk="0" hangingPunct="1">
      <a:defRPr lang="ja-JP" sz="1800" kern="1200">
        <a:solidFill>
          <a:schemeClr val="tx1"/>
        </a:solidFill>
        <a:latin typeface="+mn-lt"/>
        <a:ea typeface="+mn-ea"/>
        <a:cs typeface="+mn-cs"/>
      </a:defRPr>
    </a:lvl5pPr>
    <a:lvl6pPr marL="2286000" algn="l" defTabSz="914400" rtl="0" eaLnBrk="1" latinLnBrk="0" hangingPunct="1">
      <a:defRPr lang="ja-JP" sz="1800" kern="1200">
        <a:solidFill>
          <a:schemeClr val="tx1"/>
        </a:solidFill>
        <a:latin typeface="+mn-lt"/>
        <a:ea typeface="+mn-ea"/>
        <a:cs typeface="+mn-cs"/>
      </a:defRPr>
    </a:lvl6pPr>
    <a:lvl7pPr marL="2743200" algn="l" defTabSz="914400" rtl="0" eaLnBrk="1" latinLnBrk="0" hangingPunct="1">
      <a:defRPr lang="ja-JP" sz="1800" kern="1200">
        <a:solidFill>
          <a:schemeClr val="tx1"/>
        </a:solidFill>
        <a:latin typeface="+mn-lt"/>
        <a:ea typeface="+mn-ea"/>
        <a:cs typeface="+mn-cs"/>
      </a:defRPr>
    </a:lvl7pPr>
    <a:lvl8pPr marL="3200400" algn="l" defTabSz="914400" rtl="0" eaLnBrk="1" latinLnBrk="0" hangingPunct="1">
      <a:defRPr lang="ja-JP" sz="1800" kern="1200">
        <a:solidFill>
          <a:schemeClr val="tx1"/>
        </a:solidFill>
        <a:latin typeface="+mn-lt"/>
        <a:ea typeface="+mn-ea"/>
        <a:cs typeface="+mn-cs"/>
      </a:defRPr>
    </a:lvl8pPr>
    <a:lvl9pPr marL="3657600" algn="l" defTabSz="914400" rtl="0" eaLnBrk="1" latinLnBrk="0" hangingPunct="1">
      <a:defRPr lang="ja-JP"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92" userDrawn="1">
          <p15:clr>
            <a:srgbClr val="A4A3A4"/>
          </p15:clr>
        </p15:guide>
        <p15:guide id="2" pos="7056" userDrawn="1">
          <p15:clr>
            <a:srgbClr val="A4A3A4"/>
          </p15:clr>
        </p15:guide>
        <p15:guide id="3" orient="horz" pos="316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90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84967" autoAdjust="0"/>
  </p:normalViewPr>
  <p:slideViewPr>
    <p:cSldViewPr snapToGrid="0">
      <p:cViewPr varScale="1">
        <p:scale>
          <a:sx n="81" d="100"/>
          <a:sy n="81" d="100"/>
        </p:scale>
        <p:origin x="114" y="1362"/>
      </p:cViewPr>
      <p:guideLst>
        <p:guide orient="horz" pos="1392"/>
        <p:guide pos="7056"/>
        <p:guide orient="horz" pos="3168"/>
      </p:guideLst>
    </p:cSldViewPr>
  </p:slideViewPr>
  <p:outlineViewPr>
    <p:cViewPr>
      <p:scale>
        <a:sx n="33" d="100"/>
        <a:sy n="33" d="100"/>
      </p:scale>
      <p:origin x="0" y="-1103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2" d="100"/>
          <a:sy n="82" d="100"/>
        </p:scale>
        <p:origin x="395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0E99E25-5B65-D93A-3010-8B947D67E65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7DAEB28A-33CC-6CF5-1214-F2C3205F679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ja-JP" sz="1200"/>
            </a:lvl1pPr>
          </a:lstStyle>
          <a:p>
            <a:pPr rtl="0"/>
            <a:fld id="{DC076E27-E3BE-472F-AEB2-54ED83517962}" type="datetime1">
              <a:rPr lang="ja-JP" altLang="en-US" smtClean="0">
                <a:latin typeface="Meiryo UI" panose="020B0604030504040204" pitchFamily="50" charset="-128"/>
                <a:ea typeface="Meiryo UI" panose="020B0604030504040204" pitchFamily="50" charset="-128"/>
              </a:rPr>
              <a:t>2025/4/9</a:t>
            </a:fld>
            <a:endParaRPr lang="ja-JP" dirty="0">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43D63414-6160-FF79-B3F6-CD615625C84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2583E93F-BDEC-C5F7-2553-8324882C41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ja-JP" sz="1200"/>
            </a:lvl1pPr>
          </a:lstStyle>
          <a:p>
            <a:pPr rtl="0"/>
            <a:fld id="{397C78D2-97D1-4B37-BDD1-08A09BD4CA99}" type="slidenum">
              <a:rPr lang="ja-JP" smtClean="0">
                <a:latin typeface="Meiryo UI" panose="020B0604030504040204" pitchFamily="50" charset="-128"/>
                <a:ea typeface="Meiryo UI" panose="020B0604030504040204" pitchFamily="50" charset="-128"/>
              </a:rPr>
              <a:t>‹#›</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691359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ja-JP" sz="1200">
                <a:latin typeface="Meiryo UI" panose="020B0604030504040204" pitchFamily="50" charset="-128"/>
                <a:ea typeface="Meiryo UI" panose="020B0604030504040204" pitchFamily="50" charset="-128"/>
              </a:defRPr>
            </a:lvl1pPr>
          </a:lstStyle>
          <a:p>
            <a:endParaRPr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ja-JP" sz="1200">
                <a:latin typeface="Meiryo UI" panose="020B0604030504040204" pitchFamily="50" charset="-128"/>
                <a:ea typeface="Meiryo UI" panose="020B0604030504040204" pitchFamily="50" charset="-128"/>
              </a:defRPr>
            </a:lvl1pPr>
          </a:lstStyle>
          <a:p>
            <a:fld id="{014F469E-725A-4CD7-B55A-15E87DC2AEEF}" type="datetime1">
              <a:rPr lang="en-US" altLang="ja-JP" smtClean="0"/>
              <a:pPr/>
              <a:t>4/9/2025</a:t>
            </a:fld>
            <a:endParaRPr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ja-JP"/>
            </a:defPPr>
          </a:lstStyle>
          <a:p>
            <a:pPr rtl="0"/>
            <a:endParaRPr lang="ja-JP" dirty="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ja-JP"/>
            </a:defPPr>
          </a:lstStyle>
          <a:p>
            <a:pPr lvl="0" rtl="0"/>
            <a:r>
              <a:rPr lang="ja-JP" dirty="0"/>
              <a:t>クリックしてマスター テキストのスタイルを編集</a:t>
            </a:r>
          </a:p>
          <a:p>
            <a:pPr lvl="1" rtl="0"/>
            <a:r>
              <a:rPr lang="ja-JP" dirty="0"/>
              <a:t>第 2 レベル</a:t>
            </a:r>
          </a:p>
          <a:p>
            <a:pPr lvl="2" rtl="0"/>
            <a:r>
              <a:rPr lang="ja-JP" dirty="0"/>
              <a:t>第 3 レベル</a:t>
            </a:r>
          </a:p>
          <a:p>
            <a:pPr lvl="3" rtl="0"/>
            <a:r>
              <a:rPr lang="ja-JP" dirty="0"/>
              <a:t>第 4 レベル</a:t>
            </a:r>
          </a:p>
          <a:p>
            <a:pPr lvl="4" rtl="0"/>
            <a:r>
              <a:rPr lang="ja-JP" dirty="0"/>
              <a:t>第 5 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ja-JP" sz="1200">
                <a:latin typeface="Meiryo UI" panose="020B0604030504040204" pitchFamily="50" charset="-128"/>
                <a:ea typeface="Meiryo UI" panose="020B0604030504040204" pitchFamily="50" charset="-128"/>
              </a:defRPr>
            </a:lvl1pPr>
          </a:lstStyle>
          <a:p>
            <a:endParaRPr lang="ja-JP" altLang="en-US" dirty="0">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ja-JP" sz="1200">
                <a:latin typeface="Meiryo UI" panose="020B0604030504040204" pitchFamily="50" charset="-128"/>
                <a:ea typeface="Meiryo UI" panose="020B0604030504040204" pitchFamily="50" charset="-128"/>
              </a:defRPr>
            </a:lvl1pPr>
          </a:lstStyle>
          <a:p>
            <a:fld id="{D5939589-3E79-4C82-AA4A-FE78234FAA59}" type="slidenum">
              <a:rPr lang="en-US" altLang="ja-JP" smtClean="0"/>
              <a:pPr/>
              <a:t>‹#›</a:t>
            </a:fld>
            <a:endParaRPr lang="en-US"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94968962"/>
      </p:ext>
    </p:extLst>
  </p:cSld>
  <p:clrMap bg1="lt1" tx1="dk1" bg2="lt2" tx2="dk2" accent1="accent1" accent2="accent2" accent3="accent3" accent4="accent4" accent5="accent5" accent6="accent6" hlink="hlink" folHlink="folHlink"/>
  <p:notesStyle>
    <a:lvl1pPr marL="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lang="ja-JP" sz="1200" kern="1200">
        <a:solidFill>
          <a:schemeClr val="tx1"/>
        </a:solidFill>
        <a:latin typeface="+mn-cs"/>
        <a:ea typeface="+mn-ea"/>
        <a:cs typeface="+mn-cs"/>
      </a:defRPr>
    </a:lvl6pPr>
    <a:lvl7pPr marL="2743200" algn="l" defTabSz="914400" rtl="0" eaLnBrk="1" latinLnBrk="0" hangingPunct="1">
      <a:defRPr lang="ja-JP" sz="1200" kern="1200">
        <a:solidFill>
          <a:schemeClr val="tx1"/>
        </a:solidFill>
        <a:latin typeface="+mn-cs"/>
        <a:ea typeface="+mn-ea"/>
        <a:cs typeface="+mn-cs"/>
      </a:defRPr>
    </a:lvl7pPr>
    <a:lvl8pPr marL="3200400" algn="l" defTabSz="914400" rtl="0" eaLnBrk="1" latinLnBrk="0" hangingPunct="1">
      <a:defRPr lang="ja-JP" sz="1200" kern="1200">
        <a:solidFill>
          <a:schemeClr val="tx1"/>
        </a:solidFill>
        <a:latin typeface="+mn-cs"/>
        <a:ea typeface="+mn-ea"/>
        <a:cs typeface="+mn-cs"/>
      </a:defRPr>
    </a:lvl8pPr>
    <a:lvl9pPr marL="3657600" algn="l" defTabSz="914400" rtl="0" eaLnBrk="1" latinLnBrk="0" hangingPunct="1">
      <a:defRPr lang="ja-JP" sz="1200" kern="1200">
        <a:solidFill>
          <a:schemeClr val="tx1"/>
        </a:solidFill>
        <a:latin typeface="+mn-cs"/>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p>
        </p:txBody>
      </p:sp>
      <p:sp>
        <p:nvSpPr>
          <p:cNvPr id="4" name="スライド番号プレースホルダー 3"/>
          <p:cNvSpPr>
            <a:spLocks noGrp="1"/>
          </p:cNvSpPr>
          <p:nvPr>
            <p:ph type="sldNum" sz="quarter" idx="5"/>
          </p:nvPr>
        </p:nvSpPr>
        <p:spPr/>
        <p:txBody>
          <a:bodyPr rtlCol="0"/>
          <a:lstStyle>
            <a:defPPr>
              <a:defRPr lang="ja-JP"/>
            </a:defPPr>
          </a:lstStyle>
          <a:p>
            <a:pPr rtl="0"/>
            <a:fld id="{D5939589-3E79-4C82-AA4A-FE78234FAA59}" type="slidenum">
              <a:rPr lang="en-US" altLang="ja-JP" smtClean="0"/>
              <a:t>3</a:t>
            </a:fld>
            <a:endParaRPr lang="ja-JP" dirty="0"/>
          </a:p>
        </p:txBody>
      </p:sp>
    </p:spTree>
    <p:extLst>
      <p:ext uri="{BB962C8B-B14F-4D97-AF65-F5344CB8AC3E}">
        <p14:creationId xmlns:p14="http://schemas.microsoft.com/office/powerpoint/2010/main" val="2159706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p>
        </p:txBody>
      </p:sp>
      <p:sp>
        <p:nvSpPr>
          <p:cNvPr id="4" name="スライド番号プレースホルダー 3"/>
          <p:cNvSpPr>
            <a:spLocks noGrp="1"/>
          </p:cNvSpPr>
          <p:nvPr>
            <p:ph type="sldNum" sz="quarter" idx="5"/>
          </p:nvPr>
        </p:nvSpPr>
        <p:spPr/>
        <p:txBody>
          <a:bodyPr rtlCol="0"/>
          <a:lstStyle>
            <a:defPPr>
              <a:defRPr lang="ja-JP"/>
            </a:defPPr>
          </a:lstStyle>
          <a:p>
            <a:pPr rtl="0"/>
            <a:fld id="{D5939589-3E79-4C82-AA4A-FE78234FAA59}" type="slidenum">
              <a:rPr lang="en-US" altLang="ja-JP" smtClean="0"/>
              <a:t>4</a:t>
            </a:fld>
            <a:endParaRPr lang="ja-JP" dirty="0"/>
          </a:p>
        </p:txBody>
      </p:sp>
    </p:spTree>
    <p:extLst>
      <p:ext uri="{BB962C8B-B14F-4D97-AF65-F5344CB8AC3E}">
        <p14:creationId xmlns:p14="http://schemas.microsoft.com/office/powerpoint/2010/main" val="3912167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47C25-68C4-C50C-0066-0CAEF9D4170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980634B-0455-29CB-CF17-35D5592EB8B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3FBAE3-8751-013B-5246-8D8A91C452A2}"/>
              </a:ext>
            </a:extLst>
          </p:cNvPr>
          <p:cNvSpPr>
            <a:spLocks noGrp="1"/>
          </p:cNvSpPr>
          <p:nvPr>
            <p:ph type="body" idx="1"/>
          </p:nvPr>
        </p:nvSpPr>
        <p:spPr/>
        <p:txBody>
          <a:bodyPr rtlCol="0"/>
          <a:lstStyle>
            <a:defPPr>
              <a:defRPr lang="ja-JP"/>
            </a:defPPr>
          </a:lstStyle>
          <a:p>
            <a:pPr rtl="0"/>
            <a:endParaRPr lang="ja-JP" dirty="0"/>
          </a:p>
        </p:txBody>
      </p:sp>
      <p:sp>
        <p:nvSpPr>
          <p:cNvPr id="4" name="スライド番号プレースホルダー 3">
            <a:extLst>
              <a:ext uri="{FF2B5EF4-FFF2-40B4-BE49-F238E27FC236}">
                <a16:creationId xmlns:a16="http://schemas.microsoft.com/office/drawing/2014/main" id="{E6962A36-AF89-D1FE-CCEE-BA741E19F56E}"/>
              </a:ext>
            </a:extLst>
          </p:cNvPr>
          <p:cNvSpPr>
            <a:spLocks noGrp="1"/>
          </p:cNvSpPr>
          <p:nvPr>
            <p:ph type="sldNum" sz="quarter" idx="5"/>
          </p:nvPr>
        </p:nvSpPr>
        <p:spPr/>
        <p:txBody>
          <a:bodyPr rtlCol="0"/>
          <a:lstStyle>
            <a:defPPr>
              <a:defRPr lang="ja-JP"/>
            </a:defPPr>
          </a:lstStyle>
          <a:p>
            <a:pPr rtl="0"/>
            <a:fld id="{D5939589-3E79-4C82-AA4A-FE78234FAA59}" type="slidenum">
              <a:rPr lang="en-US" altLang="ja-JP" smtClean="0"/>
              <a:t>5</a:t>
            </a:fld>
            <a:endParaRPr lang="ja-JP" dirty="0"/>
          </a:p>
        </p:txBody>
      </p:sp>
    </p:spTree>
    <p:extLst>
      <p:ext uri="{BB962C8B-B14F-4D97-AF65-F5344CB8AC3E}">
        <p14:creationId xmlns:p14="http://schemas.microsoft.com/office/powerpoint/2010/main" val="1991767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5021B-420A-13D8-93B2-E41FFD7F291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7C55F69-C40C-3EF0-DCE5-C66B85A34BF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3B569FA-A0CC-3D85-0A74-FA56718B7480}"/>
              </a:ext>
            </a:extLst>
          </p:cNvPr>
          <p:cNvSpPr>
            <a:spLocks noGrp="1"/>
          </p:cNvSpPr>
          <p:nvPr>
            <p:ph type="body" idx="1"/>
          </p:nvPr>
        </p:nvSpPr>
        <p:spPr/>
        <p:txBody>
          <a:bodyPr rtlCol="0"/>
          <a:lstStyle>
            <a:defPPr>
              <a:defRPr lang="ja-JP"/>
            </a:defPPr>
          </a:lstStyle>
          <a:p>
            <a:pPr rtl="0"/>
            <a:endParaRPr lang="ja-JP" dirty="0"/>
          </a:p>
        </p:txBody>
      </p:sp>
      <p:sp>
        <p:nvSpPr>
          <p:cNvPr id="4" name="スライド番号プレースホルダー 3">
            <a:extLst>
              <a:ext uri="{FF2B5EF4-FFF2-40B4-BE49-F238E27FC236}">
                <a16:creationId xmlns:a16="http://schemas.microsoft.com/office/drawing/2014/main" id="{C5BF8C01-21EF-5711-9672-89BBA8F7FC7F}"/>
              </a:ext>
            </a:extLst>
          </p:cNvPr>
          <p:cNvSpPr>
            <a:spLocks noGrp="1"/>
          </p:cNvSpPr>
          <p:nvPr>
            <p:ph type="sldNum" sz="quarter" idx="5"/>
          </p:nvPr>
        </p:nvSpPr>
        <p:spPr/>
        <p:txBody>
          <a:bodyPr rtlCol="0"/>
          <a:lstStyle>
            <a:defPPr>
              <a:defRPr lang="ja-JP"/>
            </a:defPPr>
          </a:lstStyle>
          <a:p>
            <a:pPr rtl="0"/>
            <a:fld id="{D5939589-3E79-4C82-AA4A-FE78234FAA59}" type="slidenum">
              <a:rPr lang="en-US" altLang="ja-JP" smtClean="0"/>
              <a:t>6</a:t>
            </a:fld>
            <a:endParaRPr lang="ja-JP" dirty="0"/>
          </a:p>
        </p:txBody>
      </p:sp>
    </p:spTree>
    <p:extLst>
      <p:ext uri="{BB962C8B-B14F-4D97-AF65-F5344CB8AC3E}">
        <p14:creationId xmlns:p14="http://schemas.microsoft.com/office/powerpoint/2010/main" val="2564214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のスライド">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0AAD-80AF-40E7-BE3F-43D32FC68ED4}"/>
              </a:ext>
            </a:extLst>
          </p:cNvPr>
          <p:cNvSpPr>
            <a:spLocks noGrp="1"/>
          </p:cNvSpPr>
          <p:nvPr>
            <p:ph type="ctrTitle"/>
          </p:nvPr>
        </p:nvSpPr>
        <p:spPr>
          <a:xfrm>
            <a:off x="1280159" y="357809"/>
            <a:ext cx="7983110" cy="3080335"/>
          </a:xfrm>
        </p:spPr>
        <p:txBody>
          <a:bodyPr lIns="0" tIns="0" rIns="0" bIns="0" rtlCol="0" anchor="b"/>
          <a:lstStyle>
            <a:lvl1pPr algn="l">
              <a:lnSpc>
                <a:spcPts val="5400"/>
              </a:lnSpc>
              <a:defRPr lang="ja-JP" sz="5400" b="1" i="0" cap="all" spc="0" baseline="0">
                <a:solidFill>
                  <a:schemeClr val="bg1"/>
                </a:solidFill>
                <a:latin typeface="Meiryo UI" panose="020B0604030504040204" pitchFamily="50" charset="-128"/>
                <a:ea typeface="Meiryo UI" panose="020B0604030504040204" pitchFamily="50" charset="-128"/>
              </a:defRPr>
            </a:lvl1pPr>
          </a:lstStyle>
          <a:p>
            <a:pPr rtl="0"/>
            <a:r>
              <a:rPr lang="ja-JP" altLang="en-US"/>
              <a:t>マスター タイトルの書式設定</a:t>
            </a:r>
            <a:endParaRPr lang="ja-JP" dirty="0"/>
          </a:p>
        </p:txBody>
      </p:sp>
      <p:cxnSp>
        <p:nvCxnSpPr>
          <p:cNvPr id="9" name="直線​​コネクタ(S) 8">
            <a:extLst>
              <a:ext uri="{FF2B5EF4-FFF2-40B4-BE49-F238E27FC236}">
                <a16:creationId xmlns:a16="http://schemas.microsoft.com/office/drawing/2014/main" id="{8E825845-66DD-4B77-A729-CD97D156FE6C}"/>
              </a:ext>
              <a:ext uri="{C183D7F6-B498-43B3-948B-1728B52AA6E4}">
                <adec:decorative xmlns:adec="http://schemas.microsoft.com/office/drawing/2017/decorative" val="1"/>
              </a:ext>
            </a:extLst>
          </p:cNvPr>
          <p:cNvCxnSpPr>
            <a:cxnSpLocks/>
          </p:cNvCxnSpPr>
          <p:nvPr userDrawn="1"/>
        </p:nvCxnSpPr>
        <p:spPr>
          <a:xfrm>
            <a:off x="1280160" y="3496322"/>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grpSp>
        <p:nvGrpSpPr>
          <p:cNvPr id="4" name="グループ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a:off x="8161510" y="2744546"/>
            <a:ext cx="465456" cy="581432"/>
            <a:chOff x="7843462" y="2744546"/>
            <a:chExt cx="465456" cy="581432"/>
          </a:xfrm>
        </p:grpSpPr>
        <p:sp>
          <p:nvSpPr>
            <p:cNvPr id="19" name="グラフィック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1" name="グラフィック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3" name="グラフィック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137906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と画像 2">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69F227-D21C-48B3-828A-6BFA9585E82F}"/>
              </a:ext>
            </a:extLst>
          </p:cNvPr>
          <p:cNvSpPr>
            <a:spLocks noGrp="1"/>
          </p:cNvSpPr>
          <p:nvPr>
            <p:ph type="title" hasCustomPrompt="1"/>
          </p:nvPr>
        </p:nvSpPr>
        <p:spPr>
          <a:xfrm>
            <a:off x="1280159" y="640080"/>
            <a:ext cx="4815836" cy="2103120"/>
          </a:xfrm>
        </p:spPr>
        <p:txBody>
          <a:bodyPr lIns="0" tIns="0" rIns="0" bIns="0" rtlCol="0" anchor="ctr" anchorCtr="0"/>
          <a:lstStyle>
            <a:lvl1pPr algn="l">
              <a:defRPr lang="ja-JP" sz="4000" b="1" cap="all" spc="0" baseline="0">
                <a:solidFill>
                  <a:schemeClr val="tx1"/>
                </a:solidFill>
              </a:defRPr>
            </a:lvl1pPr>
          </a:lstStyle>
          <a:p>
            <a:pPr rtl="0"/>
            <a:r>
              <a:rPr lang="ja-JP"/>
              <a:t>クリックしてタイトルを追加</a:t>
            </a:r>
          </a:p>
        </p:txBody>
      </p:sp>
      <p:sp>
        <p:nvSpPr>
          <p:cNvPr id="16" name="スライド番号プレースホルダー 15">
            <a:extLst>
              <a:ext uri="{FF2B5EF4-FFF2-40B4-BE49-F238E27FC236}">
                <a16:creationId xmlns:a16="http://schemas.microsoft.com/office/drawing/2014/main" id="{6183E8BD-29F0-8F9F-FC7D-73F8067BCDDF}"/>
              </a:ext>
            </a:extLst>
          </p:cNvPr>
          <p:cNvSpPr>
            <a:spLocks noGrp="1"/>
          </p:cNvSpPr>
          <p:nvPr>
            <p:ph type="sldNum" sz="quarter" idx="20"/>
          </p:nvPr>
        </p:nvSpPr>
        <p:spPr/>
        <p:txBody>
          <a:bodyPr rtlCol="0"/>
          <a:lstStyle>
            <a:lvl1pPr>
              <a:defRPr lang="ja-JP">
                <a:solidFill>
                  <a:schemeClr val="accent2"/>
                </a:solidFill>
              </a:defRPr>
            </a:lvl1pPr>
          </a:lstStyle>
          <a:p>
            <a:pPr rtl="0"/>
            <a:fld id="{D8DA9DAA-006C-4F4B-980E-E3DF019B24E2}" type="slidenum">
              <a:rPr lang="ja-JP" smtClean="0"/>
              <a:pPr/>
              <a:t>‹#›</a:t>
            </a:fld>
            <a:endParaRPr lang="ja-JP" dirty="0"/>
          </a:p>
        </p:txBody>
      </p:sp>
      <p:sp>
        <p:nvSpPr>
          <p:cNvPr id="15" name="コンテンツ プレースホルダー 2">
            <a:extLst>
              <a:ext uri="{FF2B5EF4-FFF2-40B4-BE49-F238E27FC236}">
                <a16:creationId xmlns:a16="http://schemas.microsoft.com/office/drawing/2014/main" id="{5C983CA3-739C-6C20-AFE0-0997370354B4}"/>
              </a:ext>
            </a:extLst>
          </p:cNvPr>
          <p:cNvSpPr>
            <a:spLocks noGrp="1"/>
          </p:cNvSpPr>
          <p:nvPr>
            <p:ph idx="1" hasCustomPrompt="1"/>
          </p:nvPr>
        </p:nvSpPr>
        <p:spPr>
          <a:xfrm>
            <a:off x="6531427" y="640080"/>
            <a:ext cx="5122889" cy="2103120"/>
          </a:xfrm>
        </p:spPr>
        <p:txBody>
          <a:bodyPr lIns="0" tIns="0" rIns="0" bIns="0" rtlCol="0" anchor="ctr" anchorCtr="0">
            <a:normAutofit/>
          </a:bodyPr>
          <a:lstStyle>
            <a:lvl1pPr marL="0" indent="0">
              <a:lnSpc>
                <a:spcPct val="110000"/>
              </a:lnSpc>
              <a:buNone/>
              <a:defRPr lang="ja-JP" sz="1800">
                <a:solidFill>
                  <a:schemeClr val="tx1"/>
                </a:solidFill>
              </a:defRPr>
            </a:lvl1pPr>
            <a:lvl2pPr marL="228600">
              <a:lnSpc>
                <a:spcPct val="100000"/>
              </a:lnSpc>
              <a:defRPr lang="ja-JP" sz="1600">
                <a:solidFill>
                  <a:schemeClr val="tx1"/>
                </a:solidFill>
              </a:defRPr>
            </a:lvl2pPr>
            <a:lvl3pPr marL="457200">
              <a:lnSpc>
                <a:spcPct val="100000"/>
              </a:lnSpc>
              <a:defRPr lang="ja-JP" sz="1400">
                <a:solidFill>
                  <a:schemeClr val="tx1"/>
                </a:solidFill>
              </a:defRPr>
            </a:lvl3pPr>
            <a:lvl4pPr marL="685800">
              <a:lnSpc>
                <a:spcPct val="100000"/>
              </a:lnSpc>
              <a:defRPr lang="ja-JP" sz="1200">
                <a:solidFill>
                  <a:schemeClr val="tx1"/>
                </a:solidFill>
              </a:defRPr>
            </a:lvl4pPr>
            <a:lvl5pPr>
              <a:defRPr lang="ja-JP" sz="1400"/>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p:txBody>
      </p:sp>
      <p:cxnSp>
        <p:nvCxnSpPr>
          <p:cNvPr id="4" name="直線​​コネクタ(S) 3">
            <a:extLst>
              <a:ext uri="{FF2B5EF4-FFF2-40B4-BE49-F238E27FC236}">
                <a16:creationId xmlns:a16="http://schemas.microsoft.com/office/drawing/2014/main" id="{4BC9F29C-BBE9-AFB4-AFC6-30BCA4EB2AFA}"/>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8" name="コンテンツ プレースホルダー 2">
            <a:extLst>
              <a:ext uri="{FF2B5EF4-FFF2-40B4-BE49-F238E27FC236}">
                <a16:creationId xmlns:a16="http://schemas.microsoft.com/office/drawing/2014/main" id="{CBC4D286-C480-B4CF-4406-CACC323F9FAD}"/>
              </a:ext>
            </a:extLst>
          </p:cNvPr>
          <p:cNvSpPr>
            <a:spLocks noGrp="1"/>
          </p:cNvSpPr>
          <p:nvPr>
            <p:ph idx="21" hasCustomPrompt="1"/>
          </p:nvPr>
        </p:nvSpPr>
        <p:spPr>
          <a:xfrm>
            <a:off x="1280160" y="3017520"/>
            <a:ext cx="10374152" cy="3208866"/>
          </a:xfrm>
        </p:spPr>
        <p:txBody>
          <a:bodyPr rtlCol="0"/>
          <a:lstStyle>
            <a:defPPr>
              <a:defRPr lang="ja-JP"/>
            </a:def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14" name="フッター プレースホルダー 13">
            <a:extLst>
              <a:ext uri="{FF2B5EF4-FFF2-40B4-BE49-F238E27FC236}">
                <a16:creationId xmlns:a16="http://schemas.microsoft.com/office/drawing/2014/main" id="{0BEE2817-4518-D59A-BD13-29A3D4FE64F0}"/>
              </a:ext>
            </a:extLst>
          </p:cNvPr>
          <p:cNvSpPr>
            <a:spLocks noGrp="1"/>
          </p:cNvSpPr>
          <p:nvPr>
            <p:ph type="ftr" sz="quarter" idx="19"/>
          </p:nvPr>
        </p:nvSpPr>
        <p:spPr>
          <a:xfrm>
            <a:off x="7539516" y="6356350"/>
            <a:ext cx="4114800" cy="365125"/>
          </a:xfrm>
        </p:spPr>
        <p:txBody>
          <a:bodyPr rtlCol="0"/>
          <a:lstStyle>
            <a:defPPr>
              <a:defRPr lang="ja-JP"/>
            </a:defPPr>
          </a:lstStyle>
          <a:p>
            <a:pPr rtl="0"/>
            <a:endParaRPr lang="ja-JP" dirty="0"/>
          </a:p>
        </p:txBody>
      </p:sp>
    </p:spTree>
    <p:extLst>
      <p:ext uri="{BB962C8B-B14F-4D97-AF65-F5344CB8AC3E}">
        <p14:creationId xmlns:p14="http://schemas.microsoft.com/office/powerpoint/2010/main" val="1068905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F057AE-3B3B-4261-B912-BF9EB9A58C36}"/>
              </a:ext>
            </a:extLst>
          </p:cNvPr>
          <p:cNvSpPr>
            <a:spLocks noGrp="1"/>
          </p:cNvSpPr>
          <p:nvPr>
            <p:ph type="title"/>
          </p:nvPr>
        </p:nvSpPr>
        <p:spPr>
          <a:xfrm>
            <a:off x="1280159" y="4970638"/>
            <a:ext cx="9144000" cy="1280160"/>
          </a:xfrm>
        </p:spPr>
        <p:txBody>
          <a:bodyPr lIns="0" tIns="0" rIns="0" bIns="0" rtlCol="0" anchor="b" anchorCtr="0"/>
          <a:lstStyle>
            <a:lvl1pPr algn="l">
              <a:defRPr lang="ja-JP" sz="4000" b="1" cap="all" spc="0" baseline="0">
                <a:solidFill>
                  <a:schemeClr val="tx1"/>
                </a:solidFill>
                <a:latin typeface="Meiryo UI" panose="020B0604030504040204" pitchFamily="50" charset="-128"/>
                <a:ea typeface="Meiryo UI" panose="020B0604030504040204" pitchFamily="50" charset="-128"/>
              </a:defRPr>
            </a:lvl1pPr>
          </a:lstStyle>
          <a:p>
            <a:pPr rtl="0"/>
            <a:r>
              <a:rPr lang="ja-JP" altLang="en-US"/>
              <a:t>マスター タイトルの書式設定</a:t>
            </a:r>
            <a:endParaRPr lang="ja-JP"/>
          </a:p>
        </p:txBody>
      </p:sp>
      <p:sp>
        <p:nvSpPr>
          <p:cNvPr id="22" name="スライド番号プレースホルダー 21">
            <a:extLst>
              <a:ext uri="{FF2B5EF4-FFF2-40B4-BE49-F238E27FC236}">
                <a16:creationId xmlns:a16="http://schemas.microsoft.com/office/drawing/2014/main" id="{F0626849-9D2D-3C95-8C10-FA8F325FE9AA}"/>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D8DA9DAA-006C-4F4B-980E-E3DF019B24E2}" type="slidenum">
              <a:rPr lang="en-US" altLang="ja-JP" smtClean="0"/>
              <a:pPr/>
              <a:t>‹#›</a:t>
            </a:fld>
            <a:endParaRPr lang="en-US" altLang="en-US" dirty="0"/>
          </a:p>
        </p:txBody>
      </p:sp>
      <p:sp>
        <p:nvSpPr>
          <p:cNvPr id="4" name="コンテンツ プレースホルダー 3">
            <a:extLst>
              <a:ext uri="{FF2B5EF4-FFF2-40B4-BE49-F238E27FC236}">
                <a16:creationId xmlns:a16="http://schemas.microsoft.com/office/drawing/2014/main" id="{8DE39CA1-2B6D-427E-9688-9093D5865CB7}"/>
              </a:ext>
            </a:extLst>
          </p:cNvPr>
          <p:cNvSpPr>
            <a:spLocks noGrp="1"/>
          </p:cNvSpPr>
          <p:nvPr>
            <p:ph sz="half" idx="2" hasCustomPrompt="1"/>
          </p:nvPr>
        </p:nvSpPr>
        <p:spPr>
          <a:xfrm>
            <a:off x="1280160" y="685800"/>
            <a:ext cx="4937760" cy="4023360"/>
          </a:xfrm>
        </p:spPr>
        <p:txBody>
          <a:bodyPr lIns="0" tIns="0" rIns="0" bIns="0" rtlCol="0">
            <a:noAutofit/>
          </a:bodyPr>
          <a:lstStyle>
            <a:lvl1pPr marL="0" indent="0">
              <a:spcBef>
                <a:spcPts val="1200"/>
              </a:spcBef>
              <a:buNone/>
              <a:defRPr lang="ja-JP" sz="1800">
                <a:latin typeface="Meiryo UI" panose="020B0604030504040204" pitchFamily="50" charset="-128"/>
                <a:ea typeface="Meiryo UI" panose="020B0604030504040204" pitchFamily="50" charset="-128"/>
              </a:defRPr>
            </a:lvl1pPr>
            <a:lvl2pPr marL="457200">
              <a:spcBef>
                <a:spcPts val="1200"/>
              </a:spcBef>
              <a:defRPr lang="ja-JP" sz="1800">
                <a:latin typeface="Meiryo UI" panose="020B0604030504040204" pitchFamily="50" charset="-128"/>
                <a:ea typeface="Meiryo UI" panose="020B0604030504040204" pitchFamily="50" charset="-128"/>
              </a:defRPr>
            </a:lvl2pPr>
            <a:lvl3pPr marL="914400">
              <a:spcBef>
                <a:spcPts val="1200"/>
              </a:spcBef>
              <a:defRPr lang="ja-JP" sz="1800">
                <a:latin typeface="Meiryo UI" panose="020B0604030504040204" pitchFamily="50" charset="-128"/>
                <a:ea typeface="Meiryo UI" panose="020B0604030504040204" pitchFamily="50" charset="-128"/>
              </a:defRPr>
            </a:lvl3pPr>
            <a:lvl4pPr marL="1371600">
              <a:spcBef>
                <a:spcPts val="1200"/>
              </a:spcBef>
              <a:defRPr lang="ja-JP" sz="1800">
                <a:latin typeface="Meiryo UI" panose="020B0604030504040204" pitchFamily="50" charset="-128"/>
                <a:ea typeface="Meiryo UI" panose="020B0604030504040204" pitchFamily="50" charset="-128"/>
              </a:defRPr>
            </a:lvl4pPr>
            <a:lvl5pPr marL="1828800">
              <a:spcBef>
                <a:spcPts val="1200"/>
              </a:spcBef>
              <a:defRPr lang="ja-JP" sz="1800">
                <a:latin typeface="Meiryo UI" panose="020B0604030504040204" pitchFamily="50" charset="-128"/>
                <a:ea typeface="Meiryo UI" panose="020B0604030504040204" pitchFamily="50" charset="-128"/>
              </a:defRPr>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6" name="コンテンツ プレースホルダー 5">
            <a:extLst>
              <a:ext uri="{FF2B5EF4-FFF2-40B4-BE49-F238E27FC236}">
                <a16:creationId xmlns:a16="http://schemas.microsoft.com/office/drawing/2014/main" id="{BD7EA593-3036-4FB5-94B4-D9431DF04871}"/>
              </a:ext>
            </a:extLst>
          </p:cNvPr>
          <p:cNvSpPr>
            <a:spLocks noGrp="1"/>
          </p:cNvSpPr>
          <p:nvPr>
            <p:ph sz="quarter" idx="4" hasCustomPrompt="1"/>
          </p:nvPr>
        </p:nvSpPr>
        <p:spPr>
          <a:xfrm>
            <a:off x="6704755" y="685800"/>
            <a:ext cx="4937760" cy="4023360"/>
          </a:xfrm>
        </p:spPr>
        <p:txBody>
          <a:bodyPr lIns="0" tIns="0" rIns="0" bIns="0" rtlCol="0">
            <a:noAutofit/>
          </a:bodyPr>
          <a:lstStyle>
            <a:lvl1pPr>
              <a:spcBef>
                <a:spcPts val="1200"/>
              </a:spcBef>
              <a:defRPr lang="ja-JP" sz="1800">
                <a:latin typeface="Meiryo UI" panose="020B0604030504040204" pitchFamily="50" charset="-128"/>
                <a:ea typeface="Meiryo UI" panose="020B0604030504040204" pitchFamily="50" charset="-128"/>
              </a:defRPr>
            </a:lvl1pPr>
            <a:lvl2pPr>
              <a:spcBef>
                <a:spcPts val="1200"/>
              </a:spcBef>
              <a:defRPr lang="ja-JP" sz="1800">
                <a:latin typeface="Meiryo UI" panose="020B0604030504040204" pitchFamily="50" charset="-128"/>
                <a:ea typeface="Meiryo UI" panose="020B0604030504040204" pitchFamily="50" charset="-128"/>
              </a:defRPr>
            </a:lvl2pPr>
            <a:lvl3pPr>
              <a:spcBef>
                <a:spcPts val="1200"/>
              </a:spcBef>
              <a:defRPr lang="ja-JP" sz="1800">
                <a:latin typeface="Meiryo UI" panose="020B0604030504040204" pitchFamily="50" charset="-128"/>
                <a:ea typeface="Meiryo UI" panose="020B0604030504040204" pitchFamily="50" charset="-128"/>
              </a:defRPr>
            </a:lvl3pPr>
            <a:lvl4pPr>
              <a:spcBef>
                <a:spcPts val="1200"/>
              </a:spcBef>
              <a:defRPr lang="ja-JP" sz="1800">
                <a:latin typeface="Meiryo UI" panose="020B0604030504040204" pitchFamily="50" charset="-128"/>
                <a:ea typeface="Meiryo UI" panose="020B0604030504040204" pitchFamily="50" charset="-128"/>
              </a:defRPr>
            </a:lvl4pPr>
            <a:lvl5pPr>
              <a:spcBef>
                <a:spcPts val="1200"/>
              </a:spcBef>
              <a:defRPr lang="ja-JP" sz="1800">
                <a:latin typeface="Meiryo UI" panose="020B0604030504040204" pitchFamily="50" charset="-128"/>
                <a:ea typeface="Meiryo UI" panose="020B0604030504040204" pitchFamily="50" charset="-128"/>
              </a:defRPr>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grpSp>
        <p:nvGrpSpPr>
          <p:cNvPr id="13" name="グループ 12">
            <a:extLst>
              <a:ext uri="{FF2B5EF4-FFF2-40B4-BE49-F238E27FC236}">
                <a16:creationId xmlns:a16="http://schemas.microsoft.com/office/drawing/2014/main" id="{4717D91C-F78C-0E4C-FB27-7112AB840A1C}"/>
              </a:ext>
              <a:ext uri="{C183D7F6-B498-43B3-948B-1728B52AA6E4}">
                <adec:decorative xmlns:adec="http://schemas.microsoft.com/office/drawing/2017/decorative" val="1"/>
              </a:ext>
            </a:extLst>
          </p:cNvPr>
          <p:cNvGrpSpPr/>
          <p:nvPr userDrawn="1"/>
        </p:nvGrpSpPr>
        <p:grpSpPr>
          <a:xfrm>
            <a:off x="5322570" y="5680647"/>
            <a:ext cx="465456" cy="581432"/>
            <a:chOff x="7843462" y="2744546"/>
            <a:chExt cx="465456" cy="581432"/>
          </a:xfrm>
        </p:grpSpPr>
        <p:sp>
          <p:nvSpPr>
            <p:cNvPr id="15" name="グラフィック 12">
              <a:extLst>
                <a:ext uri="{FF2B5EF4-FFF2-40B4-BE49-F238E27FC236}">
                  <a16:creationId xmlns:a16="http://schemas.microsoft.com/office/drawing/2014/main" id="{CC935CF3-75DF-0DC7-1B2A-E0E0205DF64B}"/>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17" name="グラフィック 13">
              <a:extLst>
                <a:ext uri="{FF2B5EF4-FFF2-40B4-BE49-F238E27FC236}">
                  <a16:creationId xmlns:a16="http://schemas.microsoft.com/office/drawing/2014/main" id="{D5782BEB-6319-DEC1-F9ED-BA9201C6B9B7}"/>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18" name="グラフィック 15">
              <a:extLst>
                <a:ext uri="{FF2B5EF4-FFF2-40B4-BE49-F238E27FC236}">
                  <a16:creationId xmlns:a16="http://schemas.microsoft.com/office/drawing/2014/main" id="{6E59DFAF-9794-BD12-D89A-422FFFFCE023}"/>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grpSp>
      <p:sp>
        <p:nvSpPr>
          <p:cNvPr id="21" name="フッター プレースホルダー 20">
            <a:extLst>
              <a:ext uri="{FF2B5EF4-FFF2-40B4-BE49-F238E27FC236}">
                <a16:creationId xmlns:a16="http://schemas.microsoft.com/office/drawing/2014/main" id="{36444A47-BCB3-5C86-F2B8-25092BE8D9FF}"/>
              </a:ext>
            </a:extLst>
          </p:cNvPr>
          <p:cNvSpPr>
            <a:spLocks noGrp="1"/>
          </p:cNvSpPr>
          <p:nvPr>
            <p:ph type="ftr" sz="quarter" idx="11"/>
          </p:nvPr>
        </p:nvSpPr>
        <p:spPr>
          <a:xfrm>
            <a:off x="1280160" y="6356350"/>
            <a:ext cx="4114800" cy="365125"/>
          </a:xfrm>
        </p:spPr>
        <p:txBody>
          <a:bodyPr lIns="0" rIns="91440" rtlCol="0"/>
          <a:lstStyle>
            <a:lvl1pPr algn="l">
              <a:defRPr lang="ja-JP">
                <a:latin typeface="Meiryo UI" panose="020B0604030504040204" pitchFamily="50" charset="-128"/>
                <a:ea typeface="Meiryo UI" panose="020B0604030504040204" pitchFamily="50" charset="-128"/>
              </a:defRPr>
            </a:lvl1pPr>
          </a:lstStyle>
          <a:p>
            <a:endParaRPr lang="ja-JP" altLang="en-US" dirty="0"/>
          </a:p>
        </p:txBody>
      </p:sp>
      <p:cxnSp>
        <p:nvCxnSpPr>
          <p:cNvPr id="23" name="直線​​コネクタ(S) 22">
            <a:extLst>
              <a:ext uri="{FF2B5EF4-FFF2-40B4-BE49-F238E27FC236}">
                <a16:creationId xmlns:a16="http://schemas.microsoft.com/office/drawing/2014/main" id="{C648C53D-49AB-C003-70E8-5117AF079715}"/>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grpSp>
        <p:nvGrpSpPr>
          <p:cNvPr id="24" name="グループ 23">
            <a:extLst>
              <a:ext uri="{FF2B5EF4-FFF2-40B4-BE49-F238E27FC236}">
                <a16:creationId xmlns:a16="http://schemas.microsoft.com/office/drawing/2014/main" id="{A96BC1DE-6696-3408-564E-2D73B1266326}"/>
              </a:ext>
              <a:ext uri="{C183D7F6-B498-43B3-948B-1728B52AA6E4}">
                <adec:decorative xmlns:adec="http://schemas.microsoft.com/office/drawing/2017/decorative" val="1"/>
              </a:ext>
            </a:extLst>
          </p:cNvPr>
          <p:cNvGrpSpPr/>
          <p:nvPr userDrawn="1"/>
        </p:nvGrpSpPr>
        <p:grpSpPr>
          <a:xfrm rot="5400000">
            <a:off x="10711518" y="5393214"/>
            <a:ext cx="1097341" cy="736658"/>
            <a:chOff x="10508317" y="446637"/>
            <a:chExt cx="1097341" cy="736658"/>
          </a:xfrm>
        </p:grpSpPr>
        <p:sp>
          <p:nvSpPr>
            <p:cNvPr id="25" name="グラフィック 15">
              <a:extLst>
                <a:ext uri="{FF2B5EF4-FFF2-40B4-BE49-F238E27FC236}">
                  <a16:creationId xmlns:a16="http://schemas.microsoft.com/office/drawing/2014/main" id="{268EB1E4-29D6-C3F5-BCBB-FB7E7EE5C25C}"/>
                </a:ext>
                <a:ext uri="{C183D7F6-B498-43B3-948B-1728B52AA6E4}">
                  <adec:decorative xmlns:adec="http://schemas.microsoft.com/office/drawing/2017/decorative" val="1"/>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6" name="グラフィック 16">
              <a:extLst>
                <a:ext uri="{FF2B5EF4-FFF2-40B4-BE49-F238E27FC236}">
                  <a16:creationId xmlns:a16="http://schemas.microsoft.com/office/drawing/2014/main" id="{09524D46-140F-2F4F-430B-F59815A07CF1}"/>
                </a:ext>
                <a:ext uri="{C183D7F6-B498-43B3-948B-1728B52AA6E4}">
                  <adec:decorative xmlns:adec="http://schemas.microsoft.com/office/drawing/2017/decorative" val="1"/>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7" name="グラフィック 14">
              <a:extLst>
                <a:ext uri="{FF2B5EF4-FFF2-40B4-BE49-F238E27FC236}">
                  <a16:creationId xmlns:a16="http://schemas.microsoft.com/office/drawing/2014/main" id="{AC75143B-C717-8D04-743C-B40FB5EFB21C}"/>
                </a:ext>
                <a:ext uri="{C183D7F6-B498-43B3-948B-1728B52AA6E4}">
                  <adec:decorative xmlns:adec="http://schemas.microsoft.com/office/drawing/2017/decorative" val="1"/>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487376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96CF8C-1EA0-4E47-AC60-CAC3B80A3C5D}"/>
              </a:ext>
            </a:extLst>
          </p:cNvPr>
          <p:cNvSpPr>
            <a:spLocks noGrp="1"/>
          </p:cNvSpPr>
          <p:nvPr>
            <p:ph type="title" hasCustomPrompt="1"/>
          </p:nvPr>
        </p:nvSpPr>
        <p:spPr>
          <a:xfrm>
            <a:off x="1280160" y="640080"/>
            <a:ext cx="10087699" cy="1280160"/>
          </a:xfrm>
        </p:spPr>
        <p:txBody>
          <a:bodyPr lIns="0" tIns="0" rIns="0" bIns="0" rtlCol="0" anchor="b" anchorCtr="0"/>
          <a:lstStyle>
            <a:lvl1pPr>
              <a:defRPr lang="ja-JP" sz="4000" b="1" cap="all" baseline="0"/>
            </a:lvl1pPr>
          </a:lstStyle>
          <a:p>
            <a:pPr rtl="0"/>
            <a:r>
              <a:rPr lang="ja-JP"/>
              <a:t>クリックしてタイトルを追加</a:t>
            </a:r>
          </a:p>
        </p:txBody>
      </p:sp>
      <p:sp>
        <p:nvSpPr>
          <p:cNvPr id="10" name="スライド番号プレースホルダー 9">
            <a:extLst>
              <a:ext uri="{FF2B5EF4-FFF2-40B4-BE49-F238E27FC236}">
                <a16:creationId xmlns:a16="http://schemas.microsoft.com/office/drawing/2014/main" id="{116B8DF0-B7E6-5032-C3C7-E457E793BE37}"/>
              </a:ext>
            </a:extLst>
          </p:cNvPr>
          <p:cNvSpPr>
            <a:spLocks noGrp="1"/>
          </p:cNvSpPr>
          <p:nvPr>
            <p:ph type="sldNum" sz="quarter" idx="12"/>
          </p:nvPr>
        </p:nvSpPr>
        <p:spPr/>
        <p:txBody>
          <a:bodyPr rtlCol="0"/>
          <a:lstStyle>
            <a:defPPr>
              <a:defRPr lang="ja-JP"/>
            </a:defPPr>
          </a:lstStyle>
          <a:p>
            <a:pPr rtl="0"/>
            <a:fld id="{D8DA9DAA-006C-4F4B-980E-E3DF019B24E2}" type="slidenum">
              <a:rPr lang="ja-JP" smtClean="0"/>
              <a:pPr/>
              <a:t>‹#›</a:t>
            </a:fld>
            <a:endParaRPr lang="ja-JP" dirty="0"/>
          </a:p>
        </p:txBody>
      </p:sp>
      <p:sp>
        <p:nvSpPr>
          <p:cNvPr id="3" name="コンテンツ プレースホルダー 2">
            <a:extLst>
              <a:ext uri="{FF2B5EF4-FFF2-40B4-BE49-F238E27FC236}">
                <a16:creationId xmlns:a16="http://schemas.microsoft.com/office/drawing/2014/main" id="{628CABF8-19D8-4F3C-994F-4D35EC7A2C3E}"/>
              </a:ext>
            </a:extLst>
          </p:cNvPr>
          <p:cNvSpPr>
            <a:spLocks noGrp="1"/>
          </p:cNvSpPr>
          <p:nvPr>
            <p:ph idx="1" hasCustomPrompt="1"/>
          </p:nvPr>
        </p:nvSpPr>
        <p:spPr>
          <a:xfrm>
            <a:off x="1280160" y="2103119"/>
            <a:ext cx="10087699" cy="4114800"/>
          </a:xfrm>
        </p:spPr>
        <p:txBody>
          <a:bodyPr lIns="0" tIns="0" rIns="0" bIns="0" rtlCol="0"/>
          <a:lstStyle>
            <a:defPPr>
              <a:defRPr lang="ja-JP"/>
            </a:def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cxnSp>
        <p:nvCxnSpPr>
          <p:cNvPr id="7" name="直線​​コネクタ(S) 6">
            <a:extLst>
              <a:ext uri="{FF2B5EF4-FFF2-40B4-BE49-F238E27FC236}">
                <a16:creationId xmlns:a16="http://schemas.microsoft.com/office/drawing/2014/main" id="{5C05CAAB-DBA2-4548-AD5F-01BB97FBB207}"/>
              </a:ext>
              <a:ext uri="{C183D7F6-B498-43B3-948B-1728B52AA6E4}">
                <adec:decorative xmlns:adec="http://schemas.microsoft.com/office/drawing/2017/decorative" val="1"/>
              </a:ext>
            </a:extLst>
          </p:cNvPr>
          <p:cNvCxnSpPr>
            <a:cxnSpLocks/>
          </p:cNvCxnSpPr>
          <p:nvPr/>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フッター プレースホルダー 8">
            <a:extLst>
              <a:ext uri="{FF2B5EF4-FFF2-40B4-BE49-F238E27FC236}">
                <a16:creationId xmlns:a16="http://schemas.microsoft.com/office/drawing/2014/main" id="{DC5F4D40-ADE4-5EEB-436C-8563A49C55F8}"/>
              </a:ext>
            </a:extLst>
          </p:cNvPr>
          <p:cNvSpPr>
            <a:spLocks noGrp="1"/>
          </p:cNvSpPr>
          <p:nvPr>
            <p:ph type="ftr" sz="quarter" idx="11"/>
          </p:nvPr>
        </p:nvSpPr>
        <p:spPr>
          <a:xfrm>
            <a:off x="1280160" y="6356350"/>
            <a:ext cx="4114800" cy="365125"/>
          </a:xfrm>
        </p:spPr>
        <p:txBody>
          <a:bodyPr lIns="0" rtlCol="0"/>
          <a:lstStyle>
            <a:lvl1pPr algn="l">
              <a:defRPr lang="ja-JP"/>
            </a:lvl1pPr>
          </a:lstStyle>
          <a:p>
            <a:pPr rtl="0"/>
            <a:endParaRPr lang="ja-JP" dirty="0"/>
          </a:p>
        </p:txBody>
      </p:sp>
    </p:spTree>
    <p:extLst>
      <p:ext uri="{BB962C8B-B14F-4D97-AF65-F5344CB8AC3E}">
        <p14:creationId xmlns:p14="http://schemas.microsoft.com/office/powerpoint/2010/main" val="3321745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画像の吹き出しとタイトル 1">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69F227-D21C-48B3-828A-6BFA9585E82F}"/>
              </a:ext>
            </a:extLst>
          </p:cNvPr>
          <p:cNvSpPr>
            <a:spLocks noGrp="1"/>
          </p:cNvSpPr>
          <p:nvPr>
            <p:ph type="title"/>
          </p:nvPr>
        </p:nvSpPr>
        <p:spPr>
          <a:xfrm>
            <a:off x="2792897" y="585216"/>
            <a:ext cx="8965094" cy="2276856"/>
          </a:xfrm>
        </p:spPr>
        <p:txBody>
          <a:bodyPr lIns="0" tIns="0" rIns="0" rtlCol="0" anchor="b"/>
          <a:lstStyle>
            <a:lvl1pPr algn="r">
              <a:lnSpc>
                <a:spcPts val="4800"/>
              </a:lnSpc>
              <a:defRPr lang="ja-JP" sz="4800" b="1" cap="all" spc="0" baseline="0">
                <a:solidFill>
                  <a:schemeClr val="bg1"/>
                </a:solidFill>
                <a:latin typeface="Meiryo UI" panose="020B0604030504040204" pitchFamily="50" charset="-128"/>
                <a:ea typeface="Meiryo UI" panose="020B0604030504040204" pitchFamily="50" charset="-128"/>
              </a:defRPr>
            </a:lvl1pPr>
          </a:lstStyle>
          <a:p>
            <a:pPr rtl="0"/>
            <a:r>
              <a:rPr lang="ja-JP" altLang="en-US"/>
              <a:t>マスター タイトルの書式設定</a:t>
            </a:r>
            <a:endParaRPr lang="ja-JP" dirty="0"/>
          </a:p>
        </p:txBody>
      </p:sp>
      <p:sp>
        <p:nvSpPr>
          <p:cNvPr id="7" name="図プレースホルダー 14">
            <a:extLst>
              <a:ext uri="{FF2B5EF4-FFF2-40B4-BE49-F238E27FC236}">
                <a16:creationId xmlns:a16="http://schemas.microsoft.com/office/drawing/2014/main" id="{FC9B12A4-113B-B3F6-5926-5C2A6F504ABA}"/>
              </a:ext>
            </a:extLst>
          </p:cNvPr>
          <p:cNvSpPr>
            <a:spLocks noGrp="1"/>
          </p:cNvSpPr>
          <p:nvPr>
            <p:ph type="pic" sz="quarter" idx="14" hasCustomPrompt="1"/>
          </p:nvPr>
        </p:nvSpPr>
        <p:spPr>
          <a:xfrm>
            <a:off x="1371606" y="3205313"/>
            <a:ext cx="3043077" cy="3043083"/>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0" rtlCol="0" anchor="t" anchorCtr="0">
            <a:noAutofit/>
          </a:bodyPr>
          <a:lstStyle>
            <a:lvl1pPr algn="ctr">
              <a:buNone/>
              <a:defRPr lang="ja-JP" sz="1800">
                <a:solidFill>
                  <a:schemeClr val="bg1"/>
                </a:solidFill>
                <a:latin typeface="Meiryo UI" panose="020B0604030504040204" pitchFamily="50" charset="-128"/>
                <a:ea typeface="Meiryo UI" panose="020B0604030504040204" pitchFamily="50" charset="-128"/>
              </a:defRPr>
            </a:lvl1pPr>
          </a:lstStyle>
          <a:p>
            <a:pPr rtl="0"/>
            <a:r>
              <a:rPr lang="ja-JP"/>
              <a:t>クリックして写真を追加</a:t>
            </a:r>
          </a:p>
        </p:txBody>
      </p:sp>
      <p:sp>
        <p:nvSpPr>
          <p:cNvPr id="16" name="テキスト プレースホルダー 15">
            <a:extLst>
              <a:ext uri="{FF2B5EF4-FFF2-40B4-BE49-F238E27FC236}">
                <a16:creationId xmlns:a16="http://schemas.microsoft.com/office/drawing/2014/main" id="{A928810C-E773-43AE-A2A1-4073955CC8DA}"/>
              </a:ext>
            </a:extLst>
          </p:cNvPr>
          <p:cNvSpPr>
            <a:spLocks noGrp="1"/>
          </p:cNvSpPr>
          <p:nvPr>
            <p:ph type="body" sz="quarter" idx="13" hasCustomPrompt="1"/>
          </p:nvPr>
        </p:nvSpPr>
        <p:spPr>
          <a:xfrm>
            <a:off x="5640609" y="3127248"/>
            <a:ext cx="6117381" cy="3017520"/>
          </a:xfrm>
        </p:spPr>
        <p:txBody>
          <a:bodyPr lIns="0" tIns="0" rIns="0" bIns="0" rtlCol="0">
            <a:normAutofit/>
          </a:bodyPr>
          <a:lstStyle>
            <a:lvl1pPr marL="0" indent="0" algn="r">
              <a:spcBef>
                <a:spcPts val="1200"/>
              </a:spcBef>
              <a:buNone/>
              <a:defRPr lang="ja-JP" sz="2400">
                <a:solidFill>
                  <a:schemeClr val="bg1"/>
                </a:solidFill>
                <a:latin typeface="Meiryo UI" panose="020B0604030504040204" pitchFamily="50" charset="-128"/>
                <a:ea typeface="Meiryo UI" panose="020B0604030504040204" pitchFamily="50" charset="-128"/>
              </a:defRPr>
            </a:lvl1pPr>
          </a:lstStyle>
          <a:p>
            <a:pPr lvl="0" rtl="0"/>
            <a:r>
              <a:rPr lang="ja-JP"/>
              <a:t>クリックしてテキストを追加</a:t>
            </a:r>
          </a:p>
        </p:txBody>
      </p:sp>
      <p:grpSp>
        <p:nvGrpSpPr>
          <p:cNvPr id="3" name="グループ 2">
            <a:extLst>
              <a:ext uri="{FF2B5EF4-FFF2-40B4-BE49-F238E27FC236}">
                <a16:creationId xmlns:a16="http://schemas.microsoft.com/office/drawing/2014/main" id="{8AF51D36-DB19-27CD-47E0-A4261648DA12}"/>
              </a:ext>
              <a:ext uri="{C183D7F6-B498-43B3-948B-1728B52AA6E4}">
                <adec:decorative xmlns:adec="http://schemas.microsoft.com/office/drawing/2017/decorative" val="1"/>
              </a:ext>
            </a:extLst>
          </p:cNvPr>
          <p:cNvGrpSpPr/>
          <p:nvPr userDrawn="1"/>
        </p:nvGrpSpPr>
        <p:grpSpPr>
          <a:xfrm rot="18614240">
            <a:off x="3975343" y="2819532"/>
            <a:ext cx="465456" cy="581432"/>
            <a:chOff x="7843462" y="2744546"/>
            <a:chExt cx="465456" cy="581432"/>
          </a:xfrm>
        </p:grpSpPr>
        <p:sp>
          <p:nvSpPr>
            <p:cNvPr id="4" name="グラフィック 12">
              <a:extLst>
                <a:ext uri="{FF2B5EF4-FFF2-40B4-BE49-F238E27FC236}">
                  <a16:creationId xmlns:a16="http://schemas.microsoft.com/office/drawing/2014/main" id="{3EFED0E0-17D4-C5B0-09D0-B43338A856B3}"/>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5" name="グラフィック 13">
              <a:extLst>
                <a:ext uri="{FF2B5EF4-FFF2-40B4-BE49-F238E27FC236}">
                  <a16:creationId xmlns:a16="http://schemas.microsoft.com/office/drawing/2014/main" id="{8F798BBE-9B6F-700D-08A1-09ABC5388CCE}"/>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6" name="グラフィック 15">
              <a:extLst>
                <a:ext uri="{FF2B5EF4-FFF2-40B4-BE49-F238E27FC236}">
                  <a16:creationId xmlns:a16="http://schemas.microsoft.com/office/drawing/2014/main" id="{4AE2D1C5-9D85-9049-690C-3AFCE7E2DA56}"/>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grpSp>
      <p:cxnSp>
        <p:nvCxnSpPr>
          <p:cNvPr id="13" name="直線​​コネクタ(S) 12">
            <a:extLst>
              <a:ext uri="{FF2B5EF4-FFF2-40B4-BE49-F238E27FC236}">
                <a16:creationId xmlns:a16="http://schemas.microsoft.com/office/drawing/2014/main" id="{9D0FE75D-ACD3-655E-58A7-8F2C182760B4}"/>
              </a:ext>
              <a:ext uri="{C183D7F6-B498-43B3-948B-1728B52AA6E4}">
                <adec:decorative xmlns:adec="http://schemas.microsoft.com/office/drawing/2017/decorative" val="1"/>
              </a:ext>
            </a:extLst>
          </p:cNvPr>
          <p:cNvCxnSpPr>
            <a:cxnSpLocks/>
          </p:cNvCxnSpPr>
          <p:nvPr userDrawn="1"/>
        </p:nvCxnSpPr>
        <p:spPr>
          <a:xfrm>
            <a:off x="74066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93626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69F227-D21C-48B3-828A-6BFA9585E82F}"/>
              </a:ext>
            </a:extLst>
          </p:cNvPr>
          <p:cNvSpPr>
            <a:spLocks noGrp="1"/>
          </p:cNvSpPr>
          <p:nvPr>
            <p:ph type="title" hasCustomPrompt="1"/>
          </p:nvPr>
        </p:nvSpPr>
        <p:spPr>
          <a:xfrm>
            <a:off x="838200" y="136525"/>
            <a:ext cx="10515600" cy="1509713"/>
          </a:xfrm>
        </p:spPr>
        <p:txBody>
          <a:bodyPr rtlCol="0"/>
          <a:lstStyle>
            <a:defPPr>
              <a:defRPr lang="ja-JP"/>
            </a:defPPr>
          </a:lstStyle>
          <a:p>
            <a:pPr rtl="0"/>
            <a:r>
              <a:rPr lang="ja-JP"/>
              <a:t>クリックしてタイトルを追加</a:t>
            </a:r>
          </a:p>
        </p:txBody>
      </p:sp>
      <p:sp>
        <p:nvSpPr>
          <p:cNvPr id="4" name="フッター プレースホルダー 3">
            <a:extLst>
              <a:ext uri="{FF2B5EF4-FFF2-40B4-BE49-F238E27FC236}">
                <a16:creationId xmlns:a16="http://schemas.microsoft.com/office/drawing/2014/main" id="{7EBC03C0-6EB7-4633-967C-12C35768BB58}"/>
              </a:ext>
            </a:extLst>
          </p:cNvPr>
          <p:cNvSpPr>
            <a:spLocks noGrp="1"/>
          </p:cNvSpPr>
          <p:nvPr>
            <p:ph type="ftr" sz="quarter" idx="11"/>
          </p:nvPr>
        </p:nvSpPr>
        <p:spPr>
          <a:xfrm>
            <a:off x="7239000" y="6356350"/>
            <a:ext cx="4114800" cy="365125"/>
          </a:xfrm>
          <a:prstGeom prst="rect">
            <a:avLst/>
          </a:prstGeom>
        </p:spPr>
        <p:txBody>
          <a:bodyPr rtlCol="0"/>
          <a:lstStyle>
            <a:defPPr>
              <a:defRPr lang="ja-JP"/>
            </a:defPPr>
          </a:lstStyle>
          <a:p>
            <a:pPr rtl="0"/>
            <a:endParaRPr lang="ja-JP" dirty="0"/>
          </a:p>
        </p:txBody>
      </p:sp>
      <p:sp>
        <p:nvSpPr>
          <p:cNvPr id="5" name="スライド番号プレースホルダー 4">
            <a:extLst>
              <a:ext uri="{FF2B5EF4-FFF2-40B4-BE49-F238E27FC236}">
                <a16:creationId xmlns:a16="http://schemas.microsoft.com/office/drawing/2014/main" id="{30FF4306-91CD-4B7B-8A53-34BE8F997581}"/>
              </a:ext>
            </a:extLst>
          </p:cNvPr>
          <p:cNvSpPr>
            <a:spLocks noGrp="1"/>
          </p:cNvSpPr>
          <p:nvPr>
            <p:ph type="sldNum" sz="quarter" idx="12"/>
          </p:nvPr>
        </p:nvSpPr>
        <p:spPr>
          <a:xfrm>
            <a:off x="484632" y="726630"/>
            <a:ext cx="520991" cy="517379"/>
          </a:xfrm>
        </p:spPr>
        <p:txBody>
          <a:bodyPr rtlCol="0"/>
          <a:lstStyle>
            <a:defPPr>
              <a:defRPr lang="ja-JP"/>
            </a:defPPr>
          </a:lstStyle>
          <a:p>
            <a:pPr rtl="0"/>
            <a:fld id="{D8DA9DAA-006C-4F4B-980E-E3DF019B24E2}" type="slidenum">
              <a:rPr lang="ja-JP" smtClean="0"/>
              <a:t>‹#›</a:t>
            </a:fld>
            <a:endParaRPr lang="ja-JP" dirty="0"/>
          </a:p>
        </p:txBody>
      </p:sp>
      <p:cxnSp>
        <p:nvCxnSpPr>
          <p:cNvPr id="3" name="直線​​コネクタ(S) 2">
            <a:extLst>
              <a:ext uri="{FF2B5EF4-FFF2-40B4-BE49-F238E27FC236}">
                <a16:creationId xmlns:a16="http://schemas.microsoft.com/office/drawing/2014/main" id="{B5B2B208-F5B9-0151-C982-A389CB0B2996}"/>
              </a:ext>
              <a:ext uri="{C183D7F6-B498-43B3-948B-1728B52AA6E4}">
                <adec:decorative xmlns:adec="http://schemas.microsoft.com/office/drawing/2017/decorative" val="1"/>
              </a:ext>
            </a:extLst>
          </p:cNvPr>
          <p:cNvCxnSpPr>
            <a:cxnSpLocks/>
          </p:cNvCxnSpPr>
          <p:nvPr userDrawn="1"/>
        </p:nvCxnSpPr>
        <p:spPr>
          <a:xfrm>
            <a:off x="715890"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3291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cxnSp>
        <p:nvCxnSpPr>
          <p:cNvPr id="2" name="直線​​コネクタ(S) 1">
            <a:extLst>
              <a:ext uri="{FF2B5EF4-FFF2-40B4-BE49-F238E27FC236}">
                <a16:creationId xmlns:a16="http://schemas.microsoft.com/office/drawing/2014/main" id="{20EEA6CA-DE1E-18ED-E69E-54A1372FE216}"/>
              </a:ext>
              <a:ext uri="{C183D7F6-B498-43B3-948B-1728B52AA6E4}">
                <adec:decorative xmlns:adec="http://schemas.microsoft.com/office/drawing/2017/decorative" val="1"/>
              </a:ext>
            </a:extLst>
          </p:cNvPr>
          <p:cNvCxnSpPr>
            <a:cxnSpLocks/>
          </p:cNvCxnSpPr>
          <p:nvPr userDrawn="1"/>
        </p:nvCxnSpPr>
        <p:spPr>
          <a:xfrm>
            <a:off x="715890"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8" name="フッター プレースホルダー 7">
            <a:extLst>
              <a:ext uri="{FF2B5EF4-FFF2-40B4-BE49-F238E27FC236}">
                <a16:creationId xmlns:a16="http://schemas.microsoft.com/office/drawing/2014/main" id="{2F973C81-5E94-41F6-CE15-3B4763B3ABEB}"/>
              </a:ext>
            </a:extLst>
          </p:cNvPr>
          <p:cNvSpPr>
            <a:spLocks noGrp="1"/>
          </p:cNvSpPr>
          <p:nvPr>
            <p:ph type="ftr" sz="quarter" idx="11"/>
          </p:nvPr>
        </p:nvSpPr>
        <p:spPr/>
        <p:txBody>
          <a:bodyPr rtlCol="0"/>
          <a:lstStyle>
            <a:defPPr>
              <a:defRPr lang="ja-JP"/>
            </a:defPPr>
          </a:lstStyle>
          <a:p>
            <a:pPr rtl="0"/>
            <a:endParaRPr lang="ja-JP" dirty="0"/>
          </a:p>
        </p:txBody>
      </p:sp>
      <p:sp>
        <p:nvSpPr>
          <p:cNvPr id="9" name="スライド番号プレースホルダー 8">
            <a:extLst>
              <a:ext uri="{FF2B5EF4-FFF2-40B4-BE49-F238E27FC236}">
                <a16:creationId xmlns:a16="http://schemas.microsoft.com/office/drawing/2014/main" id="{2C835B5C-F994-9D57-3118-919EE90F57E1}"/>
              </a:ext>
            </a:extLst>
          </p:cNvPr>
          <p:cNvSpPr>
            <a:spLocks noGrp="1"/>
          </p:cNvSpPr>
          <p:nvPr>
            <p:ph type="sldNum" sz="quarter" idx="12"/>
          </p:nvPr>
        </p:nvSpPr>
        <p:spPr/>
        <p:txBody>
          <a:bodyPr rtlCol="0"/>
          <a:lstStyle>
            <a:defPPr>
              <a:defRPr lang="ja-JP"/>
            </a:defPPr>
          </a:lstStyle>
          <a:p>
            <a:pPr rtl="0"/>
            <a:fld id="{D8DA9DAA-006C-4F4B-980E-E3DF019B24E2}" type="slidenum">
              <a:rPr lang="ja-JP" smtClean="0"/>
              <a:pPr/>
              <a:t>‹#›</a:t>
            </a:fld>
            <a:endParaRPr lang="ja-JP" dirty="0"/>
          </a:p>
        </p:txBody>
      </p:sp>
    </p:spTree>
    <p:extLst>
      <p:ext uri="{BB962C8B-B14F-4D97-AF65-F5344CB8AC3E}">
        <p14:creationId xmlns:p14="http://schemas.microsoft.com/office/powerpoint/2010/main" val="3840867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画像">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69F227-D21C-48B3-828A-6BFA9585E82F}"/>
              </a:ext>
            </a:extLst>
          </p:cNvPr>
          <p:cNvSpPr>
            <a:spLocks noGrp="1"/>
          </p:cNvSpPr>
          <p:nvPr>
            <p:ph type="title" hasCustomPrompt="1"/>
          </p:nvPr>
        </p:nvSpPr>
        <p:spPr>
          <a:xfrm>
            <a:off x="5116544" y="614202"/>
            <a:ext cx="5918072" cy="2276856"/>
          </a:xfrm>
        </p:spPr>
        <p:txBody>
          <a:bodyPr lIns="0" tIns="0" rIns="0" bIns="0" rtlCol="0" anchor="b"/>
          <a:lstStyle>
            <a:lvl1pPr algn="r">
              <a:lnSpc>
                <a:spcPts val="4000"/>
              </a:lnSpc>
              <a:defRPr lang="ja-JP" sz="4000" b="1" cap="all" spc="0" baseline="0">
                <a:solidFill>
                  <a:schemeClr val="bg1"/>
                </a:solidFill>
                <a:latin typeface="Meiryo UI" panose="020B0604030504040204" pitchFamily="50" charset="-128"/>
                <a:ea typeface="Meiryo UI" panose="020B0604030504040204" pitchFamily="50" charset="-128"/>
              </a:defRPr>
            </a:lvl1pPr>
          </a:lstStyle>
          <a:p>
            <a:pPr rtl="0"/>
            <a:r>
              <a:rPr lang="ja-JP"/>
              <a:t>クリックしてタイトルを追加</a:t>
            </a:r>
          </a:p>
        </p:txBody>
      </p:sp>
      <p:sp>
        <p:nvSpPr>
          <p:cNvPr id="8" name="スライド番号プレースホルダー 7">
            <a:extLst>
              <a:ext uri="{FF2B5EF4-FFF2-40B4-BE49-F238E27FC236}">
                <a16:creationId xmlns:a16="http://schemas.microsoft.com/office/drawing/2014/main" id="{1C738AB3-8054-6E21-C34C-36AF3A31AC4E}"/>
              </a:ext>
            </a:extLst>
          </p:cNvPr>
          <p:cNvSpPr>
            <a:spLocks noGrp="1"/>
          </p:cNvSpPr>
          <p:nvPr>
            <p:ph type="sldNum" sz="quarter" idx="20"/>
          </p:nvPr>
        </p:nvSpPr>
        <p:spPr/>
        <p:txBody>
          <a:bodyPr rtlCol="0"/>
          <a:lstStyle>
            <a:lvl1pPr>
              <a:defRPr lang="ja-JP">
                <a:solidFill>
                  <a:schemeClr val="bg1"/>
                </a:solidFill>
                <a:latin typeface="Meiryo UI" panose="020B0604030504040204" pitchFamily="50" charset="-128"/>
                <a:ea typeface="Meiryo UI" panose="020B0604030504040204" pitchFamily="50" charset="-128"/>
              </a:defRPr>
            </a:lvl1pPr>
          </a:lstStyle>
          <a:p>
            <a:fld id="{D8DA9DAA-006C-4F4B-980E-E3DF019B24E2}" type="slidenum">
              <a:rPr lang="en-US" altLang="ja-JP" smtClean="0"/>
              <a:pPr/>
              <a:t>‹#›</a:t>
            </a:fld>
            <a:endParaRPr lang="en-US" altLang="en-US" dirty="0"/>
          </a:p>
        </p:txBody>
      </p:sp>
      <p:sp>
        <p:nvSpPr>
          <p:cNvPr id="19" name="図プレースホルダー 18">
            <a:extLst>
              <a:ext uri="{FF2B5EF4-FFF2-40B4-BE49-F238E27FC236}">
                <a16:creationId xmlns:a16="http://schemas.microsoft.com/office/drawing/2014/main" id="{34120D15-E48C-4FBE-BB95-24DB36D9F458}"/>
              </a:ext>
            </a:extLst>
          </p:cNvPr>
          <p:cNvSpPr>
            <a:spLocks noGrp="1"/>
          </p:cNvSpPr>
          <p:nvPr>
            <p:ph type="pic" sz="quarter" idx="14" hasCustomPrompt="1"/>
          </p:nvPr>
        </p:nvSpPr>
        <p:spPr>
          <a:xfrm>
            <a:off x="1280160" y="2530058"/>
            <a:ext cx="3707972" cy="3707971"/>
          </a:xfrm>
          <a:custGeom>
            <a:avLst/>
            <a:gdLst>
              <a:gd name="connsiteX0" fmla="*/ 1853986 w 3707972"/>
              <a:gd name="connsiteY0" fmla="*/ 0 h 3707971"/>
              <a:gd name="connsiteX1" fmla="*/ 3707972 w 3707972"/>
              <a:gd name="connsiteY1" fmla="*/ 1853986 h 3707971"/>
              <a:gd name="connsiteX2" fmla="*/ 2043545 w 3707972"/>
              <a:gd name="connsiteY2" fmla="*/ 3698400 h 3707971"/>
              <a:gd name="connsiteX3" fmla="*/ 1854006 w 3707972"/>
              <a:gd name="connsiteY3" fmla="*/ 3707971 h 3707971"/>
              <a:gd name="connsiteX4" fmla="*/ 1853966 w 3707972"/>
              <a:gd name="connsiteY4" fmla="*/ 3707971 h 3707971"/>
              <a:gd name="connsiteX5" fmla="*/ 1664427 w 3707972"/>
              <a:gd name="connsiteY5" fmla="*/ 3698400 h 3707971"/>
              <a:gd name="connsiteX6" fmla="*/ 0 w 3707972"/>
              <a:gd name="connsiteY6" fmla="*/ 1853986 h 3707971"/>
              <a:gd name="connsiteX7" fmla="*/ 1853986 w 3707972"/>
              <a:gd name="connsiteY7" fmla="*/ 0 h 3707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07972" h="3707971">
                <a:moveTo>
                  <a:pt x="1853986" y="0"/>
                </a:moveTo>
                <a:cubicBezTo>
                  <a:pt x="2877914" y="0"/>
                  <a:pt x="3707972" y="830058"/>
                  <a:pt x="3707972" y="1853986"/>
                </a:cubicBezTo>
                <a:cubicBezTo>
                  <a:pt x="3707972" y="2813919"/>
                  <a:pt x="2978429" y="3603458"/>
                  <a:pt x="2043545" y="3698400"/>
                </a:cubicBezTo>
                <a:lnTo>
                  <a:pt x="1854006" y="3707971"/>
                </a:lnTo>
                <a:lnTo>
                  <a:pt x="1853966" y="3707971"/>
                </a:lnTo>
                <a:lnTo>
                  <a:pt x="1664427" y="3698400"/>
                </a:lnTo>
                <a:cubicBezTo>
                  <a:pt x="729543" y="3603458"/>
                  <a:pt x="0" y="2813919"/>
                  <a:pt x="0" y="1853986"/>
                </a:cubicBezTo>
                <a:cubicBezTo>
                  <a:pt x="0" y="830058"/>
                  <a:pt x="830058" y="0"/>
                  <a:pt x="1853986" y="0"/>
                </a:cubicBezTo>
                <a:close/>
              </a:path>
            </a:pathLst>
          </a:custGeom>
        </p:spPr>
        <p:txBody>
          <a:bodyPr wrap="square" tIns="914400" rtlCol="0" anchor="t">
            <a:noAutofit/>
          </a:bodyPr>
          <a:lstStyle>
            <a:lvl1pPr algn="ctr">
              <a:buNone/>
              <a:defRPr lang="ja-JP" sz="1600" b="1">
                <a:solidFill>
                  <a:schemeClr val="bg1"/>
                </a:solidFill>
                <a:latin typeface="Meiryo UI" panose="020B0604030504040204" pitchFamily="50" charset="-128"/>
                <a:ea typeface="Meiryo UI" panose="020B0604030504040204" pitchFamily="50" charset="-128"/>
              </a:defRPr>
            </a:lvl1pPr>
          </a:lstStyle>
          <a:p>
            <a:pPr rtl="0"/>
            <a:r>
              <a:rPr lang="ja-JP"/>
              <a:t>クリックして写真を追加</a:t>
            </a:r>
          </a:p>
        </p:txBody>
      </p:sp>
      <p:sp>
        <p:nvSpPr>
          <p:cNvPr id="4" name="テキスト プレースホルダー 3">
            <a:extLst>
              <a:ext uri="{FF2B5EF4-FFF2-40B4-BE49-F238E27FC236}">
                <a16:creationId xmlns:a16="http://schemas.microsoft.com/office/drawing/2014/main" id="{94FD1B85-4BEF-C1C1-5619-B82E9E44A9F8}"/>
              </a:ext>
            </a:extLst>
          </p:cNvPr>
          <p:cNvSpPr>
            <a:spLocks noGrp="1"/>
          </p:cNvSpPr>
          <p:nvPr>
            <p:ph type="body" sz="quarter" idx="17" hasCustomPrompt="1"/>
          </p:nvPr>
        </p:nvSpPr>
        <p:spPr>
          <a:xfrm>
            <a:off x="5116548" y="3161752"/>
            <a:ext cx="5918068" cy="3144965"/>
          </a:xfrm>
        </p:spPr>
        <p:txBody>
          <a:bodyPr lIns="0" tIns="0" rIns="0" bIns="0" rtlCol="0">
            <a:normAutofit/>
          </a:bodyPr>
          <a:lstStyle>
            <a:lvl1pPr marL="0" indent="0" algn="r">
              <a:spcBef>
                <a:spcPts val="1200"/>
              </a:spcBef>
              <a:buNone/>
              <a:defRPr lang="ja-JP" sz="2400">
                <a:solidFill>
                  <a:schemeClr val="bg1"/>
                </a:solidFill>
                <a:latin typeface="Meiryo UI" panose="020B0604030504040204" pitchFamily="50" charset="-128"/>
                <a:ea typeface="Meiryo UI" panose="020B0604030504040204" pitchFamily="50" charset="-128"/>
              </a:defRPr>
            </a:lvl1pPr>
            <a:lvl2pPr marL="457200" indent="0" algn="r">
              <a:spcBef>
                <a:spcPts val="1200"/>
              </a:spcBef>
              <a:buNone/>
              <a:defRPr lang="ja-JP" sz="2400">
                <a:solidFill>
                  <a:schemeClr val="bg1"/>
                </a:solidFill>
                <a:latin typeface="Meiryo UI" panose="020B0604030504040204" pitchFamily="50" charset="-128"/>
                <a:ea typeface="Meiryo UI" panose="020B0604030504040204" pitchFamily="50" charset="-128"/>
              </a:defRPr>
            </a:lvl2pPr>
            <a:lvl3pPr marL="914400" indent="0" algn="r">
              <a:spcBef>
                <a:spcPts val="1200"/>
              </a:spcBef>
              <a:buNone/>
              <a:defRPr lang="ja-JP" sz="2400">
                <a:solidFill>
                  <a:schemeClr val="bg1"/>
                </a:solidFill>
                <a:latin typeface="Meiryo UI" panose="020B0604030504040204" pitchFamily="50" charset="-128"/>
                <a:ea typeface="Meiryo UI" panose="020B0604030504040204" pitchFamily="50" charset="-128"/>
              </a:defRPr>
            </a:lvl3pPr>
            <a:lvl4pPr marL="1371600" indent="0" algn="r">
              <a:spcBef>
                <a:spcPts val="1200"/>
              </a:spcBef>
              <a:buNone/>
              <a:defRPr lang="ja-JP" sz="2400">
                <a:solidFill>
                  <a:schemeClr val="bg1"/>
                </a:solidFill>
                <a:latin typeface="Meiryo UI" panose="020B0604030504040204" pitchFamily="50" charset="-128"/>
                <a:ea typeface="Meiryo UI" panose="020B0604030504040204" pitchFamily="50" charset="-128"/>
              </a:defRPr>
            </a:lvl4pPr>
            <a:lvl5pPr marL="1828800" indent="0" algn="r">
              <a:buNone/>
              <a:defRPr lang="ja-JP" sz="1800">
                <a:solidFill>
                  <a:schemeClr val="bg1"/>
                </a:solidFill>
              </a:defRPr>
            </a:lvl5pPr>
          </a:lstStyle>
          <a:p>
            <a:pPr lvl="0" rtl="0"/>
            <a:r>
              <a:rPr lang="ja-JP"/>
              <a:t>クリックしてマスター テキストのスタイルを編集</a:t>
            </a:r>
          </a:p>
          <a:p>
            <a:pPr lvl="1" rtl="0"/>
            <a:r>
              <a:rPr lang="ja-JP"/>
              <a:t>第 2 レベル</a:t>
            </a:r>
          </a:p>
          <a:p>
            <a:pPr lvl="2" rtl="0"/>
            <a:r>
              <a:rPr lang="ja-JP"/>
              <a:t>第 3 レベル</a:t>
            </a:r>
          </a:p>
          <a:p>
            <a:pPr lvl="3" rtl="0"/>
            <a:r>
              <a:rPr lang="ja-JP"/>
              <a:t>第 4 レベル</a:t>
            </a:r>
          </a:p>
        </p:txBody>
      </p:sp>
      <p:cxnSp>
        <p:nvCxnSpPr>
          <p:cNvPr id="14" name="直線​​コネクタ(S) 13">
            <a:extLst>
              <a:ext uri="{FF2B5EF4-FFF2-40B4-BE49-F238E27FC236}">
                <a16:creationId xmlns:a16="http://schemas.microsoft.com/office/drawing/2014/main" id="{13AE7F8D-AE68-4A83-BAB5-3A97D473CE3C}"/>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1" name="グラフィック 12">
            <a:extLst>
              <a:ext uri="{FF2B5EF4-FFF2-40B4-BE49-F238E27FC236}">
                <a16:creationId xmlns:a16="http://schemas.microsoft.com/office/drawing/2014/main" id="{EA1B6985-3E5A-40F4-9268-D4AB3BBF8C91}"/>
              </a:ext>
              <a:ext uri="{C183D7F6-B498-43B3-948B-1728B52AA6E4}">
                <adec:decorative xmlns:adec="http://schemas.microsoft.com/office/drawing/2017/decorative" val="1"/>
              </a:ext>
            </a:extLst>
          </p:cNvPr>
          <p:cNvSpPr/>
          <p:nvPr userDrawn="1"/>
        </p:nvSpPr>
        <p:spPr>
          <a:xfrm>
            <a:off x="4745394" y="276027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13" name="グラフィック 13">
            <a:extLst>
              <a:ext uri="{FF2B5EF4-FFF2-40B4-BE49-F238E27FC236}">
                <a16:creationId xmlns:a16="http://schemas.microsoft.com/office/drawing/2014/main" id="{338BC906-9D03-4280-85E8-21A81BC21D73}"/>
              </a:ext>
              <a:ext uri="{C183D7F6-B498-43B3-948B-1728B52AA6E4}">
                <adec:decorative xmlns:adec="http://schemas.microsoft.com/office/drawing/2017/decorative" val="1"/>
              </a:ext>
            </a:extLst>
          </p:cNvPr>
          <p:cNvSpPr/>
          <p:nvPr userDrawn="1"/>
        </p:nvSpPr>
        <p:spPr>
          <a:xfrm>
            <a:off x="4386614" y="253098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17" name="グラフィック 15">
            <a:extLst>
              <a:ext uri="{FF2B5EF4-FFF2-40B4-BE49-F238E27FC236}">
                <a16:creationId xmlns:a16="http://schemas.microsoft.com/office/drawing/2014/main" id="{C5C06D53-C9F6-47E8-BFE1-B8193A1AED8B}"/>
              </a:ext>
              <a:ext uri="{C183D7F6-B498-43B3-948B-1728B52AA6E4}">
                <adec:decorative xmlns:adec="http://schemas.microsoft.com/office/drawing/2017/decorative" val="1"/>
              </a:ext>
            </a:extLst>
          </p:cNvPr>
          <p:cNvSpPr/>
          <p:nvPr userDrawn="1"/>
        </p:nvSpPr>
        <p:spPr>
          <a:xfrm>
            <a:off x="1652402" y="603157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7" name="フッター プレースホルダー 6">
            <a:extLst>
              <a:ext uri="{FF2B5EF4-FFF2-40B4-BE49-F238E27FC236}">
                <a16:creationId xmlns:a16="http://schemas.microsoft.com/office/drawing/2014/main" id="{CE9872E9-2F0D-2FEB-0974-F0BBBC5E0331}"/>
              </a:ext>
            </a:extLst>
          </p:cNvPr>
          <p:cNvSpPr>
            <a:spLocks noGrp="1"/>
          </p:cNvSpPr>
          <p:nvPr>
            <p:ph type="ftr" sz="quarter" idx="19"/>
          </p:nvPr>
        </p:nvSpPr>
        <p:spPr>
          <a:xfrm>
            <a:off x="7238999" y="6356350"/>
            <a:ext cx="3795615" cy="365125"/>
          </a:xfrm>
        </p:spPr>
        <p:txBody>
          <a:bodyPr rtlCol="0"/>
          <a:lstStyle>
            <a:lvl1pPr>
              <a:defRPr lang="ja-JP">
                <a:solidFill>
                  <a:schemeClr val="bg1"/>
                </a:solidFill>
                <a:latin typeface="Meiryo UI" panose="020B0604030504040204" pitchFamily="50" charset="-128"/>
                <a:ea typeface="Meiryo UI" panose="020B0604030504040204" pitchFamily="50" charset="-128"/>
              </a:defRPr>
            </a:lvl1pPr>
          </a:lstStyle>
          <a:p>
            <a:endParaRPr lang="ja-JP" altLang="en-US" dirty="0"/>
          </a:p>
        </p:txBody>
      </p:sp>
    </p:spTree>
    <p:extLst>
      <p:ext uri="{BB962C8B-B14F-4D97-AF65-F5344CB8AC3E}">
        <p14:creationId xmlns:p14="http://schemas.microsoft.com/office/powerpoint/2010/main" val="2490768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 画像">
    <p:bg>
      <p:bgPr>
        <a:gradFill>
          <a:gsLst>
            <a:gs pos="100000">
              <a:schemeClr val="accent4"/>
            </a:gs>
            <a:gs pos="0">
              <a:schemeClr val="accent2"/>
            </a:gs>
          </a:gsLst>
          <a:lin ang="18900000" scaled="0"/>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0AAD-80AF-40E7-BE3F-43D32FC68ED4}"/>
              </a:ext>
            </a:extLst>
          </p:cNvPr>
          <p:cNvSpPr>
            <a:spLocks noGrp="1"/>
          </p:cNvSpPr>
          <p:nvPr>
            <p:ph type="ctrTitle"/>
          </p:nvPr>
        </p:nvSpPr>
        <p:spPr>
          <a:xfrm>
            <a:off x="1280159" y="3386775"/>
            <a:ext cx="8311102" cy="3080335"/>
          </a:xfrm>
        </p:spPr>
        <p:txBody>
          <a:bodyPr lIns="0" tIns="274320" rIns="0" bIns="0" rtlCol="0" anchor="t" anchorCtr="0"/>
          <a:lstStyle>
            <a:lvl1pPr algn="l">
              <a:lnSpc>
                <a:spcPts val="5400"/>
              </a:lnSpc>
              <a:defRPr lang="ja-JP" sz="5400" b="1" i="0" cap="all" spc="0" baseline="0">
                <a:solidFill>
                  <a:schemeClr val="bg1"/>
                </a:solidFill>
                <a:latin typeface="Meiryo UI" panose="020B0604030504040204" pitchFamily="50" charset="-128"/>
                <a:ea typeface="Meiryo UI" panose="020B0604030504040204" pitchFamily="50" charset="-128"/>
              </a:defRPr>
            </a:lvl1pPr>
          </a:lstStyle>
          <a:p>
            <a:pPr rtl="0"/>
            <a:r>
              <a:rPr lang="ja-JP" altLang="en-US"/>
              <a:t>マスター タイトルの書式設定</a:t>
            </a:r>
            <a:endParaRPr lang="ja-JP" dirty="0"/>
          </a:p>
        </p:txBody>
      </p:sp>
      <p:cxnSp>
        <p:nvCxnSpPr>
          <p:cNvPr id="9" name="直線​​コネクタ(S) 8">
            <a:extLst>
              <a:ext uri="{FF2B5EF4-FFF2-40B4-BE49-F238E27FC236}">
                <a16:creationId xmlns:a16="http://schemas.microsoft.com/office/drawing/2014/main" id="{8E825845-66DD-4B77-A729-CD97D156FE6C}"/>
              </a:ext>
              <a:ext uri="{C183D7F6-B498-43B3-948B-1728B52AA6E4}">
                <adec:decorative xmlns:adec="http://schemas.microsoft.com/office/drawing/2017/decorative" val="1"/>
              </a:ext>
            </a:extLst>
          </p:cNvPr>
          <p:cNvCxnSpPr>
            <a:cxnSpLocks/>
          </p:cNvCxnSpPr>
          <p:nvPr userDrawn="1"/>
        </p:nvCxnSpPr>
        <p:spPr>
          <a:xfrm>
            <a:off x="1280160" y="0"/>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grpSp>
        <p:nvGrpSpPr>
          <p:cNvPr id="4" name="グループ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rot="19670435">
            <a:off x="7632743" y="794953"/>
            <a:ext cx="465456" cy="581432"/>
            <a:chOff x="7843462" y="2744546"/>
            <a:chExt cx="465456" cy="581432"/>
          </a:xfrm>
        </p:grpSpPr>
        <p:sp>
          <p:nvSpPr>
            <p:cNvPr id="19" name="グラフィック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1" name="グラフィック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3" name="グラフィック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grpSp>
      <p:sp>
        <p:nvSpPr>
          <p:cNvPr id="3" name="図プレースホルダー 14">
            <a:extLst>
              <a:ext uri="{FF2B5EF4-FFF2-40B4-BE49-F238E27FC236}">
                <a16:creationId xmlns:a16="http://schemas.microsoft.com/office/drawing/2014/main" id="{01D87F51-D69B-9038-0566-4FDC355AB6F0}"/>
              </a:ext>
            </a:extLst>
          </p:cNvPr>
          <p:cNvSpPr>
            <a:spLocks noGrp="1"/>
          </p:cNvSpPr>
          <p:nvPr>
            <p:ph type="pic" sz="quarter" idx="13" hasCustomPrompt="1"/>
          </p:nvPr>
        </p:nvSpPr>
        <p:spPr>
          <a:xfrm>
            <a:off x="8197587" y="411831"/>
            <a:ext cx="3521337" cy="3521344"/>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0" rtlCol="0" anchor="t" anchorCtr="0">
            <a:noAutofit/>
          </a:bodyPr>
          <a:lstStyle>
            <a:lvl1pPr algn="ctr">
              <a:buNone/>
              <a:defRPr lang="ja-JP" sz="1800">
                <a:solidFill>
                  <a:schemeClr val="bg1"/>
                </a:solidFill>
                <a:latin typeface="Meiryo UI" panose="020B0604030504040204" pitchFamily="50" charset="-128"/>
                <a:ea typeface="Meiryo UI" panose="020B0604030504040204" pitchFamily="50" charset="-128"/>
              </a:defRPr>
            </a:lvl1pPr>
          </a:lstStyle>
          <a:p>
            <a:pPr rtl="0"/>
            <a:r>
              <a:rPr lang="ja-JP"/>
              <a:t>クリックして写真を追加</a:t>
            </a:r>
          </a:p>
        </p:txBody>
      </p:sp>
    </p:spTree>
    <p:extLst>
      <p:ext uri="{BB962C8B-B14F-4D97-AF65-F5344CB8AC3E}">
        <p14:creationId xmlns:p14="http://schemas.microsoft.com/office/powerpoint/2010/main" val="1951239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 サブタイトル + 画像">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0AAD-80AF-40E7-BE3F-43D32FC68ED4}"/>
              </a:ext>
            </a:extLst>
          </p:cNvPr>
          <p:cNvSpPr>
            <a:spLocks noGrp="1"/>
          </p:cNvSpPr>
          <p:nvPr>
            <p:ph type="ctrTitle" hasCustomPrompt="1"/>
          </p:nvPr>
        </p:nvSpPr>
        <p:spPr>
          <a:xfrm>
            <a:off x="1280159" y="640080"/>
            <a:ext cx="10302240" cy="1852046"/>
          </a:xfrm>
        </p:spPr>
        <p:txBody>
          <a:bodyPr lIns="0" tIns="0" rIns="0" bIns="0" rtlCol="0" anchor="b"/>
          <a:lstStyle>
            <a:lvl1pPr algn="l">
              <a:lnSpc>
                <a:spcPts val="5400"/>
              </a:lnSpc>
              <a:defRPr lang="ja-JP" sz="5400" b="1" i="0" cap="all" spc="0" baseline="0">
                <a:solidFill>
                  <a:schemeClr val="bg1"/>
                </a:solidFill>
                <a:latin typeface="Meiryo UI" panose="020B0604030504040204" pitchFamily="50" charset="-128"/>
                <a:ea typeface="Meiryo UI" panose="020B0604030504040204" pitchFamily="50" charset="-128"/>
              </a:defRPr>
            </a:lvl1pPr>
          </a:lstStyle>
          <a:p>
            <a:pPr rtl="0"/>
            <a:r>
              <a:rPr lang="ja-JP"/>
              <a:t>クリックしてタイトルを追加</a:t>
            </a:r>
          </a:p>
        </p:txBody>
      </p:sp>
      <p:sp>
        <p:nvSpPr>
          <p:cNvPr id="3" name="サブタイトル 2">
            <a:extLst>
              <a:ext uri="{FF2B5EF4-FFF2-40B4-BE49-F238E27FC236}">
                <a16:creationId xmlns:a16="http://schemas.microsoft.com/office/drawing/2014/main" id="{EC80FBD9-0977-4B2B-9318-30774BB0947C}"/>
              </a:ext>
            </a:extLst>
          </p:cNvPr>
          <p:cNvSpPr>
            <a:spLocks noGrp="1"/>
          </p:cNvSpPr>
          <p:nvPr>
            <p:ph type="subTitle" idx="1" hasCustomPrompt="1"/>
          </p:nvPr>
        </p:nvSpPr>
        <p:spPr>
          <a:xfrm>
            <a:off x="1280158" y="2588447"/>
            <a:ext cx="7853678" cy="726645"/>
          </a:xfrm>
        </p:spPr>
        <p:txBody>
          <a:bodyPr lIns="0" tIns="0" rIns="0" bIns="0" rtlCol="0" anchor="t" anchorCtr="0">
            <a:normAutofit/>
          </a:bodyPr>
          <a:lstStyle>
            <a:lvl1pPr marL="0" indent="0" algn="l">
              <a:buNone/>
              <a:defRPr lang="ja-JP" sz="2400">
                <a:solidFill>
                  <a:schemeClr val="bg1"/>
                </a:solidFill>
                <a:latin typeface="Meiryo UI" panose="020B0604030504040204" pitchFamily="50" charset="-128"/>
                <a:ea typeface="Meiryo UI" panose="020B0604030504040204" pitchFamily="50" charset="-128"/>
              </a:defRPr>
            </a:lvl1pPr>
            <a:lvl2pPr marL="457200" indent="0" algn="ctr">
              <a:buNone/>
              <a:defRPr lang="ja-JP" sz="2000"/>
            </a:lvl2pPr>
            <a:lvl3pPr marL="914400" indent="0" algn="ctr">
              <a:buNone/>
              <a:defRPr lang="ja-JP" sz="1800"/>
            </a:lvl3pPr>
            <a:lvl4pPr marL="1371600" indent="0" algn="ctr">
              <a:buNone/>
              <a:defRPr lang="ja-JP" sz="1600"/>
            </a:lvl4pPr>
            <a:lvl5pPr marL="1828800" indent="0" algn="ctr">
              <a:buNone/>
              <a:defRPr lang="ja-JP" sz="1600"/>
            </a:lvl5pPr>
            <a:lvl6pPr marL="2286000" indent="0" algn="ctr">
              <a:buNone/>
              <a:defRPr lang="ja-JP" sz="1600"/>
            </a:lvl6pPr>
            <a:lvl7pPr marL="2743200" indent="0" algn="ctr">
              <a:buNone/>
              <a:defRPr lang="ja-JP" sz="1600"/>
            </a:lvl7pPr>
            <a:lvl8pPr marL="3200400" indent="0" algn="ctr">
              <a:buNone/>
              <a:defRPr lang="ja-JP" sz="1600"/>
            </a:lvl8pPr>
            <a:lvl9pPr marL="3657600" indent="0" algn="ctr">
              <a:buNone/>
              <a:defRPr lang="ja-JP" sz="1600"/>
            </a:lvl9pPr>
          </a:lstStyle>
          <a:p>
            <a:pPr lvl="0" rtl="0"/>
            <a:r>
              <a:rPr lang="ja-JP"/>
              <a:t>クリックしてテキストを追加</a:t>
            </a:r>
          </a:p>
        </p:txBody>
      </p:sp>
      <p:cxnSp>
        <p:nvCxnSpPr>
          <p:cNvPr id="9" name="直線​​コネクタ(S) 8">
            <a:extLst>
              <a:ext uri="{FF2B5EF4-FFF2-40B4-BE49-F238E27FC236}">
                <a16:creationId xmlns:a16="http://schemas.microsoft.com/office/drawing/2014/main" id="{8E825845-66DD-4B77-A729-CD97D156FE6C}"/>
              </a:ext>
              <a:ext uri="{C183D7F6-B498-43B3-948B-1728B52AA6E4}">
                <adec:decorative xmlns:adec="http://schemas.microsoft.com/office/drawing/2017/decorative" val="1"/>
              </a:ext>
            </a:extLst>
          </p:cNvPr>
          <p:cNvCxnSpPr>
            <a:cxnSpLocks/>
          </p:cNvCxnSpPr>
          <p:nvPr userDrawn="1"/>
        </p:nvCxnSpPr>
        <p:spPr>
          <a:xfrm>
            <a:off x="1280160" y="3496322"/>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grpSp>
        <p:nvGrpSpPr>
          <p:cNvPr id="4" name="グループ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flipH="1">
            <a:off x="7659974" y="4456458"/>
            <a:ext cx="465456" cy="581432"/>
            <a:chOff x="7843462" y="2744546"/>
            <a:chExt cx="465456" cy="581432"/>
          </a:xfrm>
        </p:grpSpPr>
        <p:sp>
          <p:nvSpPr>
            <p:cNvPr id="19" name="グラフィック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1" name="グラフィック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3" name="グラフィック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grpSp>
      <p:sp>
        <p:nvSpPr>
          <p:cNvPr id="5" name="図プレースホルダー 14">
            <a:extLst>
              <a:ext uri="{FF2B5EF4-FFF2-40B4-BE49-F238E27FC236}">
                <a16:creationId xmlns:a16="http://schemas.microsoft.com/office/drawing/2014/main" id="{5DDB7824-50BA-B12F-AD49-CA8953CA3A0E}"/>
              </a:ext>
            </a:extLst>
          </p:cNvPr>
          <p:cNvSpPr>
            <a:spLocks noGrp="1"/>
          </p:cNvSpPr>
          <p:nvPr>
            <p:ph type="pic" sz="quarter" idx="13" hasCustomPrompt="1"/>
          </p:nvPr>
        </p:nvSpPr>
        <p:spPr>
          <a:xfrm>
            <a:off x="8536252" y="3205313"/>
            <a:ext cx="3043077" cy="3043083"/>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0" rtlCol="0" anchor="t" anchorCtr="0">
            <a:noAutofit/>
          </a:bodyPr>
          <a:lstStyle>
            <a:lvl1pPr algn="ctr">
              <a:buNone/>
              <a:defRPr lang="ja-JP" sz="1800">
                <a:solidFill>
                  <a:schemeClr val="bg1"/>
                </a:solidFill>
                <a:latin typeface="Meiryo UI" panose="020B0604030504040204" pitchFamily="50" charset="-128"/>
                <a:ea typeface="Meiryo UI" panose="020B0604030504040204" pitchFamily="50" charset="-128"/>
              </a:defRPr>
            </a:lvl1pPr>
          </a:lstStyle>
          <a:p>
            <a:pPr rtl="0"/>
            <a:r>
              <a:rPr lang="ja-JP"/>
              <a:t>クリックして写真を追加</a:t>
            </a:r>
          </a:p>
        </p:txBody>
      </p:sp>
    </p:spTree>
    <p:extLst>
      <p:ext uri="{BB962C8B-B14F-4D97-AF65-F5344CB8AC3E}">
        <p14:creationId xmlns:p14="http://schemas.microsoft.com/office/powerpoint/2010/main" val="65264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画像、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96CF8C-1EA0-4E47-AC60-CAC3B80A3C5D}"/>
              </a:ext>
            </a:extLst>
          </p:cNvPr>
          <p:cNvSpPr>
            <a:spLocks noGrp="1"/>
          </p:cNvSpPr>
          <p:nvPr>
            <p:ph type="title" hasCustomPrompt="1"/>
          </p:nvPr>
        </p:nvSpPr>
        <p:spPr>
          <a:xfrm>
            <a:off x="4114800" y="640080"/>
            <a:ext cx="7498080" cy="1280160"/>
          </a:xfrm>
        </p:spPr>
        <p:txBody>
          <a:bodyPr lIns="0" tIns="0" rIns="0" bIns="0" rtlCol="0" anchor="b" anchorCtr="0"/>
          <a:lstStyle>
            <a:lvl1pPr>
              <a:defRPr lang="ja-JP" sz="4000" b="1" cap="all" spc="0" baseline="0">
                <a:latin typeface="Meiryo UI" panose="020B0604030504040204" pitchFamily="50" charset="-128"/>
                <a:ea typeface="Meiryo UI" panose="020B0604030504040204" pitchFamily="50" charset="-128"/>
              </a:defRPr>
            </a:lvl1pPr>
          </a:lstStyle>
          <a:p>
            <a:pPr rtl="0"/>
            <a:r>
              <a:rPr lang="ja-JP"/>
              <a:t>クリックしてタイトルを追加</a:t>
            </a:r>
          </a:p>
        </p:txBody>
      </p:sp>
      <p:sp>
        <p:nvSpPr>
          <p:cNvPr id="6" name="スライド番号プレースホルダー 5">
            <a:extLst>
              <a:ext uri="{FF2B5EF4-FFF2-40B4-BE49-F238E27FC236}">
                <a16:creationId xmlns:a16="http://schemas.microsoft.com/office/drawing/2014/main" id="{5266FD4D-815A-431C-ADEF-DE6F236F617F}"/>
              </a:ext>
            </a:extLst>
          </p:cNvPr>
          <p:cNvSpPr>
            <a:spLocks noGrp="1"/>
          </p:cNvSpPr>
          <p:nvPr>
            <p:ph type="sldNum" sz="quarter" idx="12"/>
          </p:nvPr>
        </p:nvSpPr>
        <p:spPr>
          <a:xfrm>
            <a:off x="484632" y="722376"/>
            <a:ext cx="520991" cy="517379"/>
          </a:xfrm>
        </p:spPr>
        <p:txBody>
          <a:bodyPr rtlCol="0" anchor="t" anchorCtr="0"/>
          <a:lstStyle>
            <a:lvl1pPr>
              <a:defRPr lang="ja-JP">
                <a:solidFill>
                  <a:schemeClr val="accent2"/>
                </a:solidFill>
                <a:latin typeface="Meiryo UI" panose="020B0604030504040204" pitchFamily="50" charset="-128"/>
                <a:ea typeface="Meiryo UI" panose="020B0604030504040204" pitchFamily="50" charset="-128"/>
              </a:defRPr>
            </a:lvl1pPr>
          </a:lstStyle>
          <a:p>
            <a:fld id="{D8DA9DAA-006C-4F4B-980E-E3DF019B24E2}" type="slidenum">
              <a:rPr lang="en-US" altLang="ja-JP" smtClean="0"/>
              <a:pPr/>
              <a:t>‹#›</a:t>
            </a:fld>
            <a:endParaRPr lang="en-US" altLang="en-US" dirty="0"/>
          </a:p>
        </p:txBody>
      </p:sp>
      <p:sp>
        <p:nvSpPr>
          <p:cNvPr id="15" name="図プレースホルダー 14">
            <a:extLst>
              <a:ext uri="{FF2B5EF4-FFF2-40B4-BE49-F238E27FC236}">
                <a16:creationId xmlns:a16="http://schemas.microsoft.com/office/drawing/2014/main" id="{E62FC6D8-DD87-4B93-8491-43C84EE63FE2}"/>
              </a:ext>
            </a:extLst>
          </p:cNvPr>
          <p:cNvSpPr>
            <a:spLocks noGrp="1"/>
          </p:cNvSpPr>
          <p:nvPr>
            <p:ph type="pic" sz="quarter" idx="13" hasCustomPrompt="1"/>
          </p:nvPr>
        </p:nvSpPr>
        <p:spPr>
          <a:xfrm>
            <a:off x="1317615" y="895646"/>
            <a:ext cx="1956925" cy="1956928"/>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 rtlCol="0" anchor="t" anchorCtr="0">
            <a:noAutofit/>
          </a:bodyPr>
          <a:lstStyle>
            <a:lvl1pPr algn="ctr">
              <a:buNone/>
              <a:defRPr lang="ja-JP" sz="1800">
                <a:latin typeface="Meiryo UI" panose="020B0604030504040204" pitchFamily="50" charset="-128"/>
                <a:ea typeface="Meiryo UI" panose="020B0604030504040204" pitchFamily="50" charset="-128"/>
              </a:defRPr>
            </a:lvl1pPr>
          </a:lstStyle>
          <a:p>
            <a:pPr rtl="0"/>
            <a:r>
              <a:rPr lang="ja-JP"/>
              <a:t>クリックして写真を追加</a:t>
            </a:r>
          </a:p>
        </p:txBody>
      </p:sp>
      <p:sp>
        <p:nvSpPr>
          <p:cNvPr id="3" name="コンテンツ プレースホルダー 2">
            <a:extLst>
              <a:ext uri="{FF2B5EF4-FFF2-40B4-BE49-F238E27FC236}">
                <a16:creationId xmlns:a16="http://schemas.microsoft.com/office/drawing/2014/main" id="{628CABF8-19D8-4F3C-994F-4D35EC7A2C3E}"/>
              </a:ext>
            </a:extLst>
          </p:cNvPr>
          <p:cNvSpPr>
            <a:spLocks noGrp="1"/>
          </p:cNvSpPr>
          <p:nvPr>
            <p:ph idx="1" hasCustomPrompt="1"/>
          </p:nvPr>
        </p:nvSpPr>
        <p:spPr>
          <a:xfrm>
            <a:off x="4114800" y="2194560"/>
            <a:ext cx="7498080" cy="4023360"/>
          </a:xfrm>
        </p:spPr>
        <p:txBody>
          <a:bodyPr lIns="0" tIns="0" rIns="0" bIns="0" rtlCol="0">
            <a:noAutofit/>
          </a:bodyPr>
          <a:lstStyle>
            <a:lvl1pPr marL="0" indent="0">
              <a:lnSpc>
                <a:spcPct val="110000"/>
              </a:lnSpc>
              <a:buNone/>
              <a:defRPr lang="ja-JP" sz="1800">
                <a:latin typeface="Meiryo UI" panose="020B0604030504040204" pitchFamily="50" charset="-128"/>
                <a:ea typeface="Meiryo UI" panose="020B0604030504040204" pitchFamily="50" charset="-128"/>
              </a:defRPr>
            </a:lvl1pPr>
            <a:lvl2pPr marL="228600">
              <a:defRPr lang="ja-JP" sz="1600">
                <a:latin typeface="Meiryo UI" panose="020B0604030504040204" pitchFamily="50" charset="-128"/>
                <a:ea typeface="Meiryo UI" panose="020B0604030504040204" pitchFamily="50" charset="-128"/>
              </a:defRPr>
            </a:lvl2pPr>
            <a:lvl3pPr marL="457200">
              <a:defRPr lang="ja-JP" sz="1400">
                <a:latin typeface="Meiryo UI" panose="020B0604030504040204" pitchFamily="50" charset="-128"/>
                <a:ea typeface="Meiryo UI" panose="020B0604030504040204" pitchFamily="50" charset="-128"/>
              </a:defRPr>
            </a:lvl3pPr>
            <a:lvl4pPr marL="685800">
              <a:defRPr lang="ja-JP" sz="1200">
                <a:latin typeface="Meiryo UI" panose="020B0604030504040204" pitchFamily="50" charset="-128"/>
                <a:ea typeface="Meiryo UI" panose="020B0604030504040204" pitchFamily="50" charset="-128"/>
              </a:defRPr>
            </a:lvl4pPr>
            <a:lvl5pPr>
              <a:defRPr lang="ja-JP" sz="1400"/>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p:txBody>
      </p:sp>
      <p:grpSp>
        <p:nvGrpSpPr>
          <p:cNvPr id="7" name="グループ 6">
            <a:extLst>
              <a:ext uri="{FF2B5EF4-FFF2-40B4-BE49-F238E27FC236}">
                <a16:creationId xmlns:a16="http://schemas.microsoft.com/office/drawing/2014/main" id="{758B5E78-A531-681D-1312-F21B52D066B8}"/>
              </a:ext>
              <a:ext uri="{C183D7F6-B498-43B3-948B-1728B52AA6E4}">
                <adec:decorative xmlns:adec="http://schemas.microsoft.com/office/drawing/2017/decorative" val="1"/>
              </a:ext>
            </a:extLst>
          </p:cNvPr>
          <p:cNvGrpSpPr/>
          <p:nvPr userDrawn="1"/>
        </p:nvGrpSpPr>
        <p:grpSpPr>
          <a:xfrm>
            <a:off x="2970685" y="620661"/>
            <a:ext cx="403448" cy="381782"/>
            <a:chOff x="10969280" y="1780012"/>
            <a:chExt cx="403448" cy="381782"/>
          </a:xfrm>
        </p:grpSpPr>
        <p:sp>
          <p:nvSpPr>
            <p:cNvPr id="17" name="グラフィック 10">
              <a:extLst>
                <a:ext uri="{FF2B5EF4-FFF2-40B4-BE49-F238E27FC236}">
                  <a16:creationId xmlns:a16="http://schemas.microsoft.com/office/drawing/2014/main" id="{AAD06B87-D9B2-4F94-B734-A8F039A2033F}"/>
                </a:ext>
                <a:ext uri="{C183D7F6-B498-43B3-948B-1728B52AA6E4}">
                  <adec:decorative xmlns:adec="http://schemas.microsoft.com/office/drawing/2017/decorative" val="1"/>
                </a:ext>
              </a:extLst>
            </p:cNvPr>
            <p:cNvSpPr/>
            <p:nvPr userDrawn="1"/>
          </p:nvSpPr>
          <p:spPr>
            <a:xfrm>
              <a:off x="11281590" y="2070656"/>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19" name="グラフィック 11">
              <a:extLst>
                <a:ext uri="{FF2B5EF4-FFF2-40B4-BE49-F238E27FC236}">
                  <a16:creationId xmlns:a16="http://schemas.microsoft.com/office/drawing/2014/main" id="{BB13A13C-36EA-4B13-9175-C5FE95B34D33}"/>
                </a:ext>
                <a:ext uri="{C183D7F6-B498-43B3-948B-1728B52AA6E4}">
                  <adec:decorative xmlns:adec="http://schemas.microsoft.com/office/drawing/2017/decorative" val="1"/>
                </a:ext>
              </a:extLst>
            </p:cNvPr>
            <p:cNvSpPr/>
            <p:nvPr userDrawn="1"/>
          </p:nvSpPr>
          <p:spPr>
            <a:xfrm>
              <a:off x="10969280" y="178001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grpSp>
      <p:sp>
        <p:nvSpPr>
          <p:cNvPr id="4" name="フッター プレースホルダー 8">
            <a:extLst>
              <a:ext uri="{FF2B5EF4-FFF2-40B4-BE49-F238E27FC236}">
                <a16:creationId xmlns:a16="http://schemas.microsoft.com/office/drawing/2014/main" id="{5189CAD3-7011-6481-11F8-05B5CB106F01}"/>
              </a:ext>
            </a:extLst>
          </p:cNvPr>
          <p:cNvSpPr>
            <a:spLocks noGrp="1"/>
          </p:cNvSpPr>
          <p:nvPr>
            <p:ph type="ftr" sz="quarter" idx="17"/>
          </p:nvPr>
        </p:nvSpPr>
        <p:spPr>
          <a:xfrm>
            <a:off x="1280160" y="6356350"/>
            <a:ext cx="4114800" cy="365125"/>
          </a:xfrm>
        </p:spPr>
        <p:txBody>
          <a:bodyPr lIns="0" rIns="91440" rtlCol="0"/>
          <a:lstStyle>
            <a:lvl1pPr algn="l">
              <a:defRPr lang="ja-JP">
                <a:latin typeface="Meiryo UI" panose="020B0604030504040204" pitchFamily="50" charset="-128"/>
                <a:ea typeface="Meiryo UI" panose="020B0604030504040204" pitchFamily="50" charset="-128"/>
              </a:defRPr>
            </a:lvl1pPr>
          </a:lstStyle>
          <a:p>
            <a:endParaRPr lang="ja-JP" altLang="en-US" dirty="0"/>
          </a:p>
        </p:txBody>
      </p:sp>
      <p:cxnSp>
        <p:nvCxnSpPr>
          <p:cNvPr id="10" name="直線​​コネクタ(S) 9">
            <a:extLst>
              <a:ext uri="{FF2B5EF4-FFF2-40B4-BE49-F238E27FC236}">
                <a16:creationId xmlns:a16="http://schemas.microsoft.com/office/drawing/2014/main" id="{CB7CB27F-7A56-A747-A4D6-5627C24638D9}"/>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7111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タイトル + サブタイトルのスライド">
    <p:bg>
      <p:bgPr>
        <a:gradFill>
          <a:gsLst>
            <a:gs pos="100000">
              <a:schemeClr val="accent4"/>
            </a:gs>
            <a:gs pos="0">
              <a:schemeClr val="accent2"/>
            </a:gs>
          </a:gsLst>
          <a:lin ang="18000000" scaled="0"/>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0AAD-80AF-40E7-BE3F-43D32FC68ED4}"/>
              </a:ext>
            </a:extLst>
          </p:cNvPr>
          <p:cNvSpPr>
            <a:spLocks noGrp="1"/>
          </p:cNvSpPr>
          <p:nvPr>
            <p:ph type="ctrTitle" hasCustomPrompt="1"/>
          </p:nvPr>
        </p:nvSpPr>
        <p:spPr>
          <a:xfrm>
            <a:off x="1280159" y="3383280"/>
            <a:ext cx="10302240" cy="1852046"/>
          </a:xfrm>
        </p:spPr>
        <p:txBody>
          <a:bodyPr lIns="0" tIns="274320" rIns="0" bIns="0" rtlCol="0" anchor="t" anchorCtr="0"/>
          <a:lstStyle>
            <a:lvl1pPr algn="l">
              <a:lnSpc>
                <a:spcPts val="5400"/>
              </a:lnSpc>
              <a:defRPr lang="ja-JP" sz="5400" b="1" i="0" cap="all" spc="0" baseline="0">
                <a:solidFill>
                  <a:schemeClr val="bg1"/>
                </a:solidFill>
                <a:latin typeface="Meiryo UI" panose="020B0604030504040204" pitchFamily="50" charset="-128"/>
                <a:ea typeface="Meiryo UI" panose="020B0604030504040204" pitchFamily="50" charset="-128"/>
              </a:defRPr>
            </a:lvl1pPr>
          </a:lstStyle>
          <a:p>
            <a:pPr rtl="0"/>
            <a:r>
              <a:rPr lang="ja-JP"/>
              <a:t>クリックしてタイトルを追加</a:t>
            </a:r>
          </a:p>
        </p:txBody>
      </p:sp>
      <p:sp>
        <p:nvSpPr>
          <p:cNvPr id="3" name="サブタイトル 2">
            <a:extLst>
              <a:ext uri="{FF2B5EF4-FFF2-40B4-BE49-F238E27FC236}">
                <a16:creationId xmlns:a16="http://schemas.microsoft.com/office/drawing/2014/main" id="{EC80FBD9-0977-4B2B-9318-30774BB0947C}"/>
              </a:ext>
            </a:extLst>
          </p:cNvPr>
          <p:cNvSpPr>
            <a:spLocks noGrp="1"/>
          </p:cNvSpPr>
          <p:nvPr>
            <p:ph type="subTitle" idx="1" hasCustomPrompt="1"/>
          </p:nvPr>
        </p:nvSpPr>
        <p:spPr>
          <a:xfrm>
            <a:off x="1280158" y="2966886"/>
            <a:ext cx="10302237" cy="397191"/>
          </a:xfrm>
        </p:spPr>
        <p:txBody>
          <a:bodyPr lIns="0" tIns="0" rIns="0" bIns="0" rtlCol="0" anchor="b" anchorCtr="0">
            <a:normAutofit/>
          </a:bodyPr>
          <a:lstStyle>
            <a:lvl1pPr marL="0" indent="0" algn="l">
              <a:buNone/>
              <a:defRPr lang="ja-JP" sz="2400">
                <a:solidFill>
                  <a:schemeClr val="bg1"/>
                </a:solidFill>
                <a:latin typeface="Meiryo UI" panose="020B0604030504040204" pitchFamily="50" charset="-128"/>
                <a:ea typeface="Meiryo UI" panose="020B0604030504040204" pitchFamily="50" charset="-128"/>
              </a:defRPr>
            </a:lvl1pPr>
            <a:lvl2pPr marL="457200" indent="0" algn="ctr">
              <a:buNone/>
              <a:defRPr lang="ja-JP" sz="2000"/>
            </a:lvl2pPr>
            <a:lvl3pPr marL="914400" indent="0" algn="ctr">
              <a:buNone/>
              <a:defRPr lang="ja-JP" sz="1800"/>
            </a:lvl3pPr>
            <a:lvl4pPr marL="1371600" indent="0" algn="ctr">
              <a:buNone/>
              <a:defRPr lang="ja-JP" sz="1600"/>
            </a:lvl4pPr>
            <a:lvl5pPr marL="1828800" indent="0" algn="ctr">
              <a:buNone/>
              <a:defRPr lang="ja-JP" sz="1600"/>
            </a:lvl5pPr>
            <a:lvl6pPr marL="2286000" indent="0" algn="ctr">
              <a:buNone/>
              <a:defRPr lang="ja-JP" sz="1600"/>
            </a:lvl6pPr>
            <a:lvl7pPr marL="2743200" indent="0" algn="ctr">
              <a:buNone/>
              <a:defRPr lang="ja-JP" sz="1600"/>
            </a:lvl7pPr>
            <a:lvl8pPr marL="3200400" indent="0" algn="ctr">
              <a:buNone/>
              <a:defRPr lang="ja-JP" sz="1600"/>
            </a:lvl8pPr>
            <a:lvl9pPr marL="3657600" indent="0" algn="ctr">
              <a:buNone/>
              <a:defRPr lang="ja-JP" sz="1600"/>
            </a:lvl9pPr>
          </a:lstStyle>
          <a:p>
            <a:pPr lvl="0" rtl="0"/>
            <a:r>
              <a:rPr lang="ja-JP"/>
              <a:t>クリックしてテキストを追加</a:t>
            </a:r>
          </a:p>
        </p:txBody>
      </p:sp>
      <p:grpSp>
        <p:nvGrpSpPr>
          <p:cNvPr id="4" name="グループ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a:off x="10897692" y="620298"/>
            <a:ext cx="465456" cy="581432"/>
            <a:chOff x="7843462" y="2744546"/>
            <a:chExt cx="465456" cy="581432"/>
          </a:xfrm>
        </p:grpSpPr>
        <p:sp>
          <p:nvSpPr>
            <p:cNvPr id="19" name="グラフィック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1" name="グラフィック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23" name="グラフィック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grpSp>
      <p:cxnSp>
        <p:nvCxnSpPr>
          <p:cNvPr id="5" name="直線​​コネクタ(S) 4">
            <a:extLst>
              <a:ext uri="{FF2B5EF4-FFF2-40B4-BE49-F238E27FC236}">
                <a16:creationId xmlns:a16="http://schemas.microsoft.com/office/drawing/2014/main" id="{57912362-D30D-7B0B-BA94-0993B1EBC4E4}"/>
              </a:ext>
              <a:ext uri="{C183D7F6-B498-43B3-948B-1728B52AA6E4}">
                <adec:decorative xmlns:adec="http://schemas.microsoft.com/office/drawing/2017/decorative" val="1"/>
              </a:ext>
            </a:extLst>
          </p:cNvPr>
          <p:cNvCxnSpPr>
            <a:cxnSpLocks/>
          </p:cNvCxnSpPr>
          <p:nvPr userDrawn="1"/>
        </p:nvCxnSpPr>
        <p:spPr>
          <a:xfrm>
            <a:off x="1280160" y="0"/>
            <a:ext cx="0" cy="2775857"/>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644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F057AE-3B3B-4261-B912-BF9EB9A58C36}"/>
              </a:ext>
            </a:extLst>
          </p:cNvPr>
          <p:cNvSpPr>
            <a:spLocks noGrp="1"/>
          </p:cNvSpPr>
          <p:nvPr>
            <p:ph type="title" hasCustomPrompt="1"/>
          </p:nvPr>
        </p:nvSpPr>
        <p:spPr>
          <a:xfrm>
            <a:off x="1280160" y="685800"/>
            <a:ext cx="9137012" cy="1280160"/>
          </a:xfrm>
        </p:spPr>
        <p:txBody>
          <a:bodyPr lIns="0" tIns="0" rIns="0" bIns="0" rtlCol="0"/>
          <a:lstStyle>
            <a:lvl1pPr>
              <a:defRPr lang="ja-JP" sz="4000" b="1" cap="all" spc="0" baseline="0">
                <a:latin typeface="Meiryo UI" panose="020B0604030504040204" pitchFamily="50" charset="-128"/>
                <a:ea typeface="Meiryo UI" panose="020B0604030504040204" pitchFamily="50" charset="-128"/>
              </a:defRPr>
            </a:lvl1pPr>
          </a:lstStyle>
          <a:p>
            <a:pPr rtl="0"/>
            <a:r>
              <a:rPr lang="ja-JP"/>
              <a:t>クリックしてタイトルを追加</a:t>
            </a:r>
          </a:p>
        </p:txBody>
      </p:sp>
      <p:sp>
        <p:nvSpPr>
          <p:cNvPr id="15" name="スライド番号プレースホルダー 14">
            <a:extLst>
              <a:ext uri="{FF2B5EF4-FFF2-40B4-BE49-F238E27FC236}">
                <a16:creationId xmlns:a16="http://schemas.microsoft.com/office/drawing/2014/main" id="{0F91A5DB-A2CA-1D70-9A06-3869A288C924}"/>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D8DA9DAA-006C-4F4B-980E-E3DF019B24E2}" type="slidenum">
              <a:rPr lang="en-US" altLang="ja-JP" smtClean="0"/>
              <a:pPr/>
              <a:t>‹#›</a:t>
            </a:fld>
            <a:endParaRPr lang="en-US" altLang="en-US" dirty="0"/>
          </a:p>
        </p:txBody>
      </p:sp>
      <p:sp>
        <p:nvSpPr>
          <p:cNvPr id="4" name="コンテンツ プレースホルダー 3">
            <a:extLst>
              <a:ext uri="{FF2B5EF4-FFF2-40B4-BE49-F238E27FC236}">
                <a16:creationId xmlns:a16="http://schemas.microsoft.com/office/drawing/2014/main" id="{8DE39CA1-2B6D-427E-9688-9093D5865CB7}"/>
              </a:ext>
            </a:extLst>
          </p:cNvPr>
          <p:cNvSpPr>
            <a:spLocks noGrp="1"/>
          </p:cNvSpPr>
          <p:nvPr>
            <p:ph sz="half" idx="2" hasCustomPrompt="1"/>
          </p:nvPr>
        </p:nvSpPr>
        <p:spPr>
          <a:xfrm>
            <a:off x="1280160" y="2327440"/>
            <a:ext cx="4846320" cy="4040574"/>
          </a:xfrm>
        </p:spPr>
        <p:txBody>
          <a:bodyPr lIns="0" tIns="0" rIns="0" bIns="0" rtlCol="0">
            <a:normAutofit/>
          </a:bodyPr>
          <a:lstStyle>
            <a:lvl1pPr marL="0" indent="0">
              <a:spcAft>
                <a:spcPts val="0"/>
              </a:spcAft>
              <a:buNone/>
              <a:defRPr lang="ja-JP" sz="1800">
                <a:latin typeface="Meiryo UI" panose="020B0604030504040204" pitchFamily="50" charset="-128"/>
                <a:ea typeface="Meiryo UI" panose="020B0604030504040204" pitchFamily="50" charset="-128"/>
              </a:defRPr>
            </a:lvl1pPr>
            <a:lvl2pPr marL="228600">
              <a:spcBef>
                <a:spcPts val="1200"/>
              </a:spcBef>
              <a:defRPr lang="ja-JP" sz="1800">
                <a:latin typeface="Meiryo UI" panose="020B0604030504040204" pitchFamily="50" charset="-128"/>
                <a:ea typeface="Meiryo UI" panose="020B0604030504040204" pitchFamily="50" charset="-128"/>
              </a:defRPr>
            </a:lvl2pPr>
            <a:lvl3pPr marL="685800">
              <a:spcBef>
                <a:spcPts val="1200"/>
              </a:spcBef>
              <a:defRPr lang="ja-JP" sz="1800">
                <a:latin typeface="Meiryo UI" panose="020B0604030504040204" pitchFamily="50" charset="-128"/>
                <a:ea typeface="Meiryo UI" panose="020B0604030504040204" pitchFamily="50" charset="-128"/>
              </a:defRPr>
            </a:lvl3pPr>
            <a:lvl4pPr marL="1143000">
              <a:spcBef>
                <a:spcPts val="1200"/>
              </a:spcBef>
              <a:defRPr lang="ja-JP" sz="1800">
                <a:latin typeface="Meiryo UI" panose="020B0604030504040204" pitchFamily="50" charset="-128"/>
                <a:ea typeface="Meiryo UI" panose="020B0604030504040204" pitchFamily="50" charset="-128"/>
              </a:defRPr>
            </a:lvl4pPr>
            <a:lvl5pPr marL="1600200">
              <a:spcBef>
                <a:spcPts val="1200"/>
              </a:spcBef>
              <a:defRPr lang="ja-JP" sz="1800">
                <a:latin typeface="Meiryo UI" panose="020B0604030504040204" pitchFamily="50" charset="-128"/>
                <a:ea typeface="Meiryo UI" panose="020B0604030504040204" pitchFamily="50" charset="-128"/>
              </a:defRPr>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6" name="コンテンツ プレースホルダー 5">
            <a:extLst>
              <a:ext uri="{FF2B5EF4-FFF2-40B4-BE49-F238E27FC236}">
                <a16:creationId xmlns:a16="http://schemas.microsoft.com/office/drawing/2014/main" id="{BD7EA593-3036-4FB5-94B4-D9431DF04871}"/>
              </a:ext>
            </a:extLst>
          </p:cNvPr>
          <p:cNvSpPr>
            <a:spLocks noGrp="1"/>
          </p:cNvSpPr>
          <p:nvPr>
            <p:ph sz="quarter" idx="4" hasCustomPrompt="1"/>
          </p:nvPr>
        </p:nvSpPr>
        <p:spPr>
          <a:xfrm>
            <a:off x="6723402" y="2327441"/>
            <a:ext cx="4846320" cy="4040574"/>
          </a:xfrm>
        </p:spPr>
        <p:txBody>
          <a:bodyPr lIns="0" tIns="0" rIns="0" bIns="0" rtlCol="0">
            <a:normAutofit/>
          </a:bodyPr>
          <a:lstStyle>
            <a:lvl1pPr marL="0" indent="0">
              <a:spcAft>
                <a:spcPts val="0"/>
              </a:spcAft>
              <a:buNone/>
              <a:defRPr lang="ja-JP" sz="1800">
                <a:latin typeface="Meiryo UI" panose="020B0604030504040204" pitchFamily="50" charset="-128"/>
                <a:ea typeface="Meiryo UI" panose="020B0604030504040204" pitchFamily="50" charset="-128"/>
              </a:defRPr>
            </a:lvl1pPr>
            <a:lvl2pPr marL="228600">
              <a:spcBef>
                <a:spcPts val="1200"/>
              </a:spcBef>
              <a:defRPr lang="ja-JP" sz="1800">
                <a:latin typeface="Meiryo UI" panose="020B0604030504040204" pitchFamily="50" charset="-128"/>
                <a:ea typeface="Meiryo UI" panose="020B0604030504040204" pitchFamily="50" charset="-128"/>
              </a:defRPr>
            </a:lvl2pPr>
            <a:lvl3pPr marL="685800">
              <a:spcBef>
                <a:spcPts val="1200"/>
              </a:spcBef>
              <a:defRPr lang="ja-JP" sz="1800">
                <a:latin typeface="Meiryo UI" panose="020B0604030504040204" pitchFamily="50" charset="-128"/>
                <a:ea typeface="Meiryo UI" panose="020B0604030504040204" pitchFamily="50" charset="-128"/>
              </a:defRPr>
            </a:lvl3pPr>
            <a:lvl4pPr marL="1143000">
              <a:spcBef>
                <a:spcPts val="1200"/>
              </a:spcBef>
              <a:defRPr lang="ja-JP" sz="1800">
                <a:latin typeface="Meiryo UI" panose="020B0604030504040204" pitchFamily="50" charset="-128"/>
                <a:ea typeface="Meiryo UI" panose="020B0604030504040204" pitchFamily="50" charset="-128"/>
              </a:defRPr>
            </a:lvl4pPr>
            <a:lvl5pPr marL="1600200">
              <a:spcBef>
                <a:spcPts val="1200"/>
              </a:spcBef>
              <a:defRPr lang="ja-JP" sz="1800">
                <a:latin typeface="Meiryo UI" panose="020B0604030504040204" pitchFamily="50" charset="-128"/>
                <a:ea typeface="Meiryo UI" panose="020B0604030504040204" pitchFamily="50" charset="-128"/>
              </a:defRPr>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cxnSp>
        <p:nvCxnSpPr>
          <p:cNvPr id="10" name="直線​​コネクタ(S) 9">
            <a:extLst>
              <a:ext uri="{FF2B5EF4-FFF2-40B4-BE49-F238E27FC236}">
                <a16:creationId xmlns:a16="http://schemas.microsoft.com/office/drawing/2014/main" id="{160F34ED-DA60-4CC2-B735-B0EC5D9FEA35}"/>
              </a:ext>
              <a:ext uri="{C183D7F6-B498-43B3-948B-1728B52AA6E4}">
                <adec:decorative xmlns:adec="http://schemas.microsoft.com/office/drawing/2017/decorative" val="1"/>
              </a:ext>
            </a:extLst>
          </p:cNvPr>
          <p:cNvCxnSpPr>
            <a:cxnSpLocks/>
          </p:cNvCxnSpPr>
          <p:nvPr/>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2" name="グラフィック 15">
            <a:extLst>
              <a:ext uri="{FF2B5EF4-FFF2-40B4-BE49-F238E27FC236}">
                <a16:creationId xmlns:a16="http://schemas.microsoft.com/office/drawing/2014/main" id="{A9475260-301F-4744-B1DA-7B00F6FB4342}"/>
              </a:ext>
              <a:ext uri="{C183D7F6-B498-43B3-948B-1728B52AA6E4}">
                <adec:decorative xmlns:adec="http://schemas.microsoft.com/office/drawing/2017/decorative" val="1"/>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14" name="グラフィック 16">
            <a:extLst>
              <a:ext uri="{FF2B5EF4-FFF2-40B4-BE49-F238E27FC236}">
                <a16:creationId xmlns:a16="http://schemas.microsoft.com/office/drawing/2014/main" id="{9BBD3F4B-0836-48C5-AC68-747456D1DD50}"/>
              </a:ext>
              <a:ext uri="{C183D7F6-B498-43B3-948B-1728B52AA6E4}">
                <adec:decorative xmlns:adec="http://schemas.microsoft.com/office/drawing/2017/decorative" val="1"/>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16" name="グラフィック 14">
            <a:extLst>
              <a:ext uri="{FF2B5EF4-FFF2-40B4-BE49-F238E27FC236}">
                <a16:creationId xmlns:a16="http://schemas.microsoft.com/office/drawing/2014/main" id="{9B4398D5-99F4-4F83-AA77-9B4177648CAF}"/>
              </a:ext>
              <a:ext uri="{C183D7F6-B498-43B3-948B-1728B52AA6E4}">
                <adec:decorative xmlns:adec="http://schemas.microsoft.com/office/drawing/2017/decorative" val="1"/>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13" name="フッター プレースホルダー 12">
            <a:extLst>
              <a:ext uri="{FF2B5EF4-FFF2-40B4-BE49-F238E27FC236}">
                <a16:creationId xmlns:a16="http://schemas.microsoft.com/office/drawing/2014/main" id="{6D6A69CF-70D6-AB12-CD8B-FD75B7EE1420}"/>
              </a:ext>
            </a:extLst>
          </p:cNvPr>
          <p:cNvSpPr>
            <a:spLocks noGrp="1"/>
          </p:cNvSpPr>
          <p:nvPr>
            <p:ph type="ftr" sz="quarter" idx="11"/>
          </p:nvPr>
        </p:nvSpPr>
        <p:spPr>
          <a:xfrm>
            <a:off x="1280160" y="6356350"/>
            <a:ext cx="4114800" cy="365125"/>
          </a:xfrm>
        </p:spPr>
        <p:txBody>
          <a:bodyPr rtlCol="0"/>
          <a:lstStyle>
            <a:lvl1pPr algn="l">
              <a:defRPr lang="ja-JP">
                <a:latin typeface="Meiryo UI" panose="020B0604030504040204" pitchFamily="50" charset="-128"/>
                <a:ea typeface="Meiryo UI" panose="020B0604030504040204" pitchFamily="50" charset="-128"/>
              </a:defRPr>
            </a:lvl1pPr>
          </a:lstStyle>
          <a:p>
            <a:endParaRPr lang="ja-JP" altLang="en-US" dirty="0"/>
          </a:p>
        </p:txBody>
      </p:sp>
    </p:spTree>
    <p:extLst>
      <p:ext uri="{BB962C8B-B14F-4D97-AF65-F5344CB8AC3E}">
        <p14:creationId xmlns:p14="http://schemas.microsoft.com/office/powerpoint/2010/main" val="93759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比較 2">
    <p:spTree>
      <p:nvGrpSpPr>
        <p:cNvPr id="1" name=""/>
        <p:cNvGrpSpPr/>
        <p:nvPr/>
      </p:nvGrpSpPr>
      <p:grpSpPr>
        <a:xfrm>
          <a:off x="0" y="0"/>
          <a:ext cx="0" cy="0"/>
          <a:chOff x="0" y="0"/>
          <a:chExt cx="0" cy="0"/>
        </a:xfrm>
      </p:grpSpPr>
      <p:sp>
        <p:nvSpPr>
          <p:cNvPr id="8" name="長方形 7">
            <a:extLst>
              <a:ext uri="{FF2B5EF4-FFF2-40B4-BE49-F238E27FC236}">
                <a16:creationId xmlns:a16="http://schemas.microsoft.com/office/drawing/2014/main" id="{F9EFE408-BFE1-16DC-F7C6-47F55C171AC6}"/>
              </a:ext>
              <a:ext uri="{C183D7F6-B498-43B3-948B-1728B52AA6E4}">
                <adec:decorative xmlns:adec="http://schemas.microsoft.com/office/drawing/2017/decorative" val="1"/>
              </a:ext>
            </a:extLst>
          </p:cNvPr>
          <p:cNvSpPr/>
          <p:nvPr userDrawn="1"/>
        </p:nvSpPr>
        <p:spPr>
          <a:xfrm>
            <a:off x="6412992" y="0"/>
            <a:ext cx="5779008" cy="6858000"/>
          </a:xfrm>
          <a:prstGeom prst="rect">
            <a:avLst/>
          </a:prstGeom>
          <a:gradFill flip="none" rotWithShape="1">
            <a:gsLst>
              <a:gs pos="100000">
                <a:schemeClr val="accent4"/>
              </a:gs>
              <a:gs pos="0">
                <a:schemeClr val="accent2"/>
              </a:gs>
            </a:gsLst>
            <a:lin ang="4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B5F057AE-3B3B-4261-B912-BF9EB9A58C36}"/>
              </a:ext>
            </a:extLst>
          </p:cNvPr>
          <p:cNvSpPr>
            <a:spLocks noGrp="1"/>
          </p:cNvSpPr>
          <p:nvPr>
            <p:ph type="title"/>
          </p:nvPr>
        </p:nvSpPr>
        <p:spPr>
          <a:xfrm>
            <a:off x="6915572" y="685800"/>
            <a:ext cx="4754880" cy="5670550"/>
          </a:xfrm>
        </p:spPr>
        <p:txBody>
          <a:bodyPr lIns="0" tIns="0" rIns="0" bIns="0" rtlCol="0" anchor="ctr" anchorCtr="0"/>
          <a:lstStyle>
            <a:lvl1pPr algn="l">
              <a:defRPr lang="ja-JP" sz="4000" b="1" cap="all" spc="0" baseline="0">
                <a:solidFill>
                  <a:schemeClr val="bg1"/>
                </a:solidFill>
                <a:latin typeface="Meiryo UI" panose="020B0604030504040204" pitchFamily="50" charset="-128"/>
                <a:ea typeface="Meiryo UI" panose="020B0604030504040204" pitchFamily="50" charset="-128"/>
              </a:defRPr>
            </a:lvl1pPr>
          </a:lstStyle>
          <a:p>
            <a:pPr rtl="0"/>
            <a:r>
              <a:rPr lang="ja-JP" altLang="en-US"/>
              <a:t>マスター タイトルの書式設定</a:t>
            </a:r>
            <a:endParaRPr lang="ja-JP"/>
          </a:p>
        </p:txBody>
      </p:sp>
      <p:sp>
        <p:nvSpPr>
          <p:cNvPr id="22" name="スライド番号プレースホルダー 21">
            <a:extLst>
              <a:ext uri="{FF2B5EF4-FFF2-40B4-BE49-F238E27FC236}">
                <a16:creationId xmlns:a16="http://schemas.microsoft.com/office/drawing/2014/main" id="{4C0ED5DD-6381-0FFD-7B45-D21179A390B5}"/>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D8DA9DAA-006C-4F4B-980E-E3DF019B24E2}" type="slidenum">
              <a:rPr lang="en-US" altLang="ja-JP" smtClean="0"/>
              <a:pPr/>
              <a:t>‹#›</a:t>
            </a:fld>
            <a:endParaRPr lang="en-US" altLang="en-US" dirty="0"/>
          </a:p>
        </p:txBody>
      </p:sp>
      <p:sp>
        <p:nvSpPr>
          <p:cNvPr id="4" name="コンテンツ プレースホルダー 5">
            <a:extLst>
              <a:ext uri="{FF2B5EF4-FFF2-40B4-BE49-F238E27FC236}">
                <a16:creationId xmlns:a16="http://schemas.microsoft.com/office/drawing/2014/main" id="{F042E432-AE48-385B-DEA1-32129394CE76}"/>
              </a:ext>
            </a:extLst>
          </p:cNvPr>
          <p:cNvSpPr>
            <a:spLocks noGrp="1"/>
          </p:cNvSpPr>
          <p:nvPr>
            <p:ph sz="quarter" idx="15" hasCustomPrompt="1"/>
          </p:nvPr>
        </p:nvSpPr>
        <p:spPr>
          <a:xfrm>
            <a:off x="1279526" y="1533524"/>
            <a:ext cx="4663440" cy="1895475"/>
          </a:xfrm>
        </p:spPr>
        <p:txBody>
          <a:bodyPr lIns="0" tIns="0" rIns="0" bIns="0" rtlCol="0" anchor="t" anchorCtr="0">
            <a:noAutofit/>
          </a:bodyPr>
          <a:lstStyle>
            <a:lvl1pPr marL="342900" indent="-512064">
              <a:spcBef>
                <a:spcPts val="1000"/>
              </a:spcBef>
              <a:buFont typeface="+mj-lt"/>
              <a:buAutoNum type="arabicPeriod"/>
              <a:defRPr lang="ja-JP" sz="1800">
                <a:latin typeface="Meiryo UI" panose="020B0604030504040204" pitchFamily="50" charset="-128"/>
                <a:ea typeface="Meiryo UI" panose="020B0604030504040204" pitchFamily="50" charset="-128"/>
              </a:defRPr>
            </a:lvl1pPr>
            <a:lvl2pPr marL="1028700" indent="-342900">
              <a:spcBef>
                <a:spcPts val="1200"/>
              </a:spcBef>
              <a:buFont typeface="+mj-lt"/>
              <a:buAutoNum type="alphaLcPeriod"/>
              <a:defRPr lang="ja-JP" sz="1800">
                <a:latin typeface="Meiryo UI" panose="020B0604030504040204" pitchFamily="50" charset="-128"/>
                <a:ea typeface="Meiryo UI" panose="020B0604030504040204" pitchFamily="50" charset="-128"/>
              </a:defRPr>
            </a:lvl2pPr>
            <a:lvl3pPr marL="1257300" indent="-342900">
              <a:spcBef>
                <a:spcPts val="1200"/>
              </a:spcBef>
              <a:buFont typeface="+mj-lt"/>
              <a:buAutoNum type="arabicParenR"/>
              <a:defRPr lang="ja-JP" sz="1800">
                <a:latin typeface="Meiryo UI" panose="020B0604030504040204" pitchFamily="50" charset="-128"/>
                <a:ea typeface="Meiryo UI" panose="020B0604030504040204" pitchFamily="50" charset="-128"/>
              </a:defRPr>
            </a:lvl3pPr>
            <a:lvl4pPr marL="1714500" indent="-342900">
              <a:spcBef>
                <a:spcPts val="1200"/>
              </a:spcBef>
              <a:buFont typeface="+mj-lt"/>
              <a:buAutoNum type="alphaLcParenR"/>
              <a:defRPr lang="ja-JP" sz="1800">
                <a:latin typeface="Meiryo UI" panose="020B0604030504040204" pitchFamily="50" charset="-128"/>
                <a:ea typeface="Meiryo UI" panose="020B0604030504040204" pitchFamily="50" charset="-128"/>
              </a:defRPr>
            </a:lvl4pPr>
            <a:lvl5pPr marL="2228850" indent="-400050">
              <a:spcBef>
                <a:spcPts val="1200"/>
              </a:spcBef>
              <a:buFont typeface="+mj-lt"/>
              <a:buAutoNum type="romanLcPeriod"/>
              <a:defRPr lang="ja-JP" sz="1800">
                <a:latin typeface="Meiryo UI" panose="020B0604030504040204" pitchFamily="50" charset="-128"/>
                <a:ea typeface="Meiryo UI" panose="020B0604030504040204" pitchFamily="50" charset="-128"/>
              </a:defRPr>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7" name="コンテンツ プレースホルダー 5">
            <a:extLst>
              <a:ext uri="{FF2B5EF4-FFF2-40B4-BE49-F238E27FC236}">
                <a16:creationId xmlns:a16="http://schemas.microsoft.com/office/drawing/2014/main" id="{DF111B2E-0535-57E2-FE92-620F9307A956}"/>
              </a:ext>
            </a:extLst>
          </p:cNvPr>
          <p:cNvSpPr>
            <a:spLocks noGrp="1"/>
          </p:cNvSpPr>
          <p:nvPr>
            <p:ph sz="quarter" idx="13" hasCustomPrompt="1"/>
          </p:nvPr>
        </p:nvSpPr>
        <p:spPr>
          <a:xfrm>
            <a:off x="1280160" y="3482974"/>
            <a:ext cx="4663440" cy="1190033"/>
          </a:xfrm>
        </p:spPr>
        <p:txBody>
          <a:bodyPr lIns="0" tIns="0" rIns="0" bIns="0" rtlCol="0" anchor="t" anchorCtr="0">
            <a:noAutofit/>
          </a:bodyPr>
          <a:lstStyle>
            <a:lvl1pPr marL="0" indent="0">
              <a:spcBef>
                <a:spcPts val="1200"/>
              </a:spcBef>
              <a:buNone/>
              <a:defRPr lang="ja-JP" sz="1800">
                <a:latin typeface="Meiryo UI" panose="020B0604030504040204" pitchFamily="50" charset="-128"/>
                <a:ea typeface="Meiryo UI" panose="020B0604030504040204" pitchFamily="50" charset="-128"/>
              </a:defRPr>
            </a:lvl1pPr>
            <a:lvl2pPr marL="457200" indent="0">
              <a:spcBef>
                <a:spcPts val="1200"/>
              </a:spcBef>
              <a:buNone/>
              <a:defRPr lang="ja-JP" sz="1600"/>
            </a:lvl2pPr>
            <a:lvl3pPr marL="914400" indent="0">
              <a:spcBef>
                <a:spcPts val="1200"/>
              </a:spcBef>
              <a:buNone/>
              <a:defRPr lang="ja-JP" sz="1400"/>
            </a:lvl3pPr>
            <a:lvl4pPr marL="1371600" indent="0">
              <a:spcBef>
                <a:spcPts val="1200"/>
              </a:spcBef>
              <a:buNone/>
              <a:defRPr lang="ja-JP" sz="1200"/>
            </a:lvl4pPr>
            <a:lvl5pPr marL="1828800" indent="0">
              <a:spcBef>
                <a:spcPts val="1200"/>
              </a:spcBef>
              <a:buNone/>
              <a:defRPr lang="ja-JP" sz="1200"/>
            </a:lvl5pPr>
          </a:lstStyle>
          <a:p>
            <a:pPr lvl="0" rtl="0"/>
            <a:r>
              <a:rPr lang="ja-JP"/>
              <a:t>クリックしてテキストを追加</a:t>
            </a:r>
          </a:p>
        </p:txBody>
      </p:sp>
      <p:sp>
        <p:nvSpPr>
          <p:cNvPr id="6" name="コンテンツ プレースホルダー 5">
            <a:extLst>
              <a:ext uri="{FF2B5EF4-FFF2-40B4-BE49-F238E27FC236}">
                <a16:creationId xmlns:a16="http://schemas.microsoft.com/office/drawing/2014/main" id="{BD7EA593-3036-4FB5-94B4-D9431DF04871}"/>
              </a:ext>
            </a:extLst>
          </p:cNvPr>
          <p:cNvSpPr>
            <a:spLocks noGrp="1"/>
          </p:cNvSpPr>
          <p:nvPr>
            <p:ph sz="quarter" idx="4" hasCustomPrompt="1"/>
          </p:nvPr>
        </p:nvSpPr>
        <p:spPr>
          <a:xfrm>
            <a:off x="1280160" y="4692058"/>
            <a:ext cx="4663440" cy="1584918"/>
          </a:xfrm>
        </p:spPr>
        <p:txBody>
          <a:bodyPr lIns="0" tIns="0" rIns="0" bIns="0" rtlCol="0" anchor="t" anchorCtr="0">
            <a:noAutofit/>
          </a:bodyPr>
          <a:lstStyle>
            <a:lvl1pPr>
              <a:spcBef>
                <a:spcPts val="1200"/>
              </a:spcBef>
              <a:defRPr lang="ja-JP" sz="1800">
                <a:latin typeface="Meiryo UI" panose="020B0604030504040204" pitchFamily="50" charset="-128"/>
                <a:ea typeface="Meiryo UI" panose="020B0604030504040204" pitchFamily="50" charset="-128"/>
              </a:defRPr>
            </a:lvl1pPr>
            <a:lvl2pPr>
              <a:spcBef>
                <a:spcPts val="1200"/>
              </a:spcBef>
              <a:defRPr lang="ja-JP" sz="1600">
                <a:latin typeface="Meiryo UI" panose="020B0604030504040204" pitchFamily="50" charset="-128"/>
                <a:ea typeface="Meiryo UI" panose="020B0604030504040204" pitchFamily="50" charset="-128"/>
              </a:defRPr>
            </a:lvl2pPr>
            <a:lvl3pPr>
              <a:spcBef>
                <a:spcPts val="1200"/>
              </a:spcBef>
              <a:defRPr lang="ja-JP" sz="1400">
                <a:latin typeface="Meiryo UI" panose="020B0604030504040204" pitchFamily="50" charset="-128"/>
                <a:ea typeface="Meiryo UI" panose="020B0604030504040204" pitchFamily="50" charset="-128"/>
              </a:defRPr>
            </a:lvl3pPr>
            <a:lvl4pPr>
              <a:spcBef>
                <a:spcPts val="1200"/>
              </a:spcBef>
              <a:defRPr lang="ja-JP" sz="1200">
                <a:latin typeface="Meiryo UI" panose="020B0604030504040204" pitchFamily="50" charset="-128"/>
                <a:ea typeface="Meiryo UI" panose="020B0604030504040204" pitchFamily="50" charset="-128"/>
              </a:defRPr>
            </a:lvl4pPr>
            <a:lvl5pPr>
              <a:spcBef>
                <a:spcPts val="1200"/>
              </a:spcBef>
              <a:defRPr lang="ja-JP" sz="1200">
                <a:latin typeface="Meiryo UI" panose="020B0604030504040204" pitchFamily="50" charset="-128"/>
                <a:ea typeface="Meiryo UI" panose="020B0604030504040204" pitchFamily="50" charset="-128"/>
              </a:defRPr>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21" name="フッター プレースホルダー 20">
            <a:extLst>
              <a:ext uri="{FF2B5EF4-FFF2-40B4-BE49-F238E27FC236}">
                <a16:creationId xmlns:a16="http://schemas.microsoft.com/office/drawing/2014/main" id="{34C23E1A-9E5E-DA12-8E11-83F486766E16}"/>
              </a:ext>
            </a:extLst>
          </p:cNvPr>
          <p:cNvSpPr>
            <a:spLocks noGrp="1"/>
          </p:cNvSpPr>
          <p:nvPr>
            <p:ph type="ftr" sz="quarter" idx="11"/>
          </p:nvPr>
        </p:nvSpPr>
        <p:spPr>
          <a:xfrm>
            <a:off x="1280160" y="6356350"/>
            <a:ext cx="4114800" cy="365125"/>
          </a:xfrm>
        </p:spPr>
        <p:txBody>
          <a:bodyPr lIns="0" rIns="91440" rtlCol="0"/>
          <a:lstStyle>
            <a:lvl1pPr algn="l">
              <a:defRPr lang="ja-JP">
                <a:latin typeface="Meiryo UI" panose="020B0604030504040204" pitchFamily="50" charset="-128"/>
                <a:ea typeface="Meiryo UI" panose="020B0604030504040204" pitchFamily="50" charset="-128"/>
              </a:defRPr>
            </a:lvl1pPr>
          </a:lstStyle>
          <a:p>
            <a:endParaRPr lang="ja-JP" altLang="en-US" dirty="0"/>
          </a:p>
        </p:txBody>
      </p:sp>
      <p:cxnSp>
        <p:nvCxnSpPr>
          <p:cNvPr id="23" name="直線​​コネクタ(S) 22">
            <a:extLst>
              <a:ext uri="{FF2B5EF4-FFF2-40B4-BE49-F238E27FC236}">
                <a16:creationId xmlns:a16="http://schemas.microsoft.com/office/drawing/2014/main" id="{E3FE6E42-6A8F-C459-87EE-E2A5BAFA852B}"/>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320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とコンテンツ 3">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0AAD-80AF-40E7-BE3F-43D32FC68ED4}"/>
              </a:ext>
            </a:extLst>
          </p:cNvPr>
          <p:cNvSpPr>
            <a:spLocks noGrp="1"/>
          </p:cNvSpPr>
          <p:nvPr>
            <p:ph type="ctrTitle"/>
          </p:nvPr>
        </p:nvSpPr>
        <p:spPr>
          <a:xfrm>
            <a:off x="1280160" y="301752"/>
            <a:ext cx="4663438" cy="2441448"/>
          </a:xfrm>
        </p:spPr>
        <p:txBody>
          <a:bodyPr lIns="0" tIns="0" rIns="0" bIns="0" rtlCol="0" anchor="ctr" anchorCtr="0"/>
          <a:lstStyle>
            <a:lvl1pPr algn="l">
              <a:lnSpc>
                <a:spcPts val="4000"/>
              </a:lnSpc>
              <a:spcBef>
                <a:spcPts val="1000"/>
              </a:spcBef>
              <a:defRPr lang="ja-JP" sz="4000" b="1" i="0" cap="all" spc="0" baseline="0">
                <a:latin typeface="Meiryo UI" panose="020B0604030504040204" pitchFamily="50" charset="-128"/>
                <a:ea typeface="Meiryo UI" panose="020B0604030504040204" pitchFamily="50" charset="-128"/>
              </a:defRPr>
            </a:lvl1pPr>
          </a:lstStyle>
          <a:p>
            <a:pPr rtl="0"/>
            <a:r>
              <a:rPr lang="ja-JP" altLang="en-US"/>
              <a:t>マスター タイトルの書式設定</a:t>
            </a:r>
            <a:endParaRPr lang="ja-JP" dirty="0"/>
          </a:p>
        </p:txBody>
      </p:sp>
      <p:sp>
        <p:nvSpPr>
          <p:cNvPr id="6" name="スライド番号プレースホルダー 5">
            <a:extLst>
              <a:ext uri="{FF2B5EF4-FFF2-40B4-BE49-F238E27FC236}">
                <a16:creationId xmlns:a16="http://schemas.microsoft.com/office/drawing/2014/main" id="{A401EAA4-F44C-4C1F-B8E3-1A3005300F50}"/>
              </a:ext>
            </a:extLst>
          </p:cNvPr>
          <p:cNvSpPr>
            <a:spLocks noGrp="1"/>
          </p:cNvSpPr>
          <p:nvPr>
            <p:ph type="sldNum" sz="quarter" idx="12"/>
          </p:nvPr>
        </p:nvSpPr>
        <p:spPr>
          <a:xfrm>
            <a:off x="484632" y="726630"/>
            <a:ext cx="520991" cy="517379"/>
          </a:xfrm>
        </p:spPr>
        <p:txBody>
          <a:bodyPr rtlCol="0"/>
          <a:lstStyle>
            <a:lvl1pPr>
              <a:defRPr lang="ja-JP">
                <a:solidFill>
                  <a:schemeClr val="accent2"/>
                </a:solidFill>
                <a:latin typeface="Meiryo UI" panose="020B0604030504040204" pitchFamily="50" charset="-128"/>
                <a:ea typeface="Meiryo UI" panose="020B0604030504040204" pitchFamily="50" charset="-128"/>
              </a:defRPr>
            </a:lvl1pPr>
          </a:lstStyle>
          <a:p>
            <a:fld id="{D8DA9DAA-006C-4F4B-980E-E3DF019B24E2}" type="slidenum">
              <a:rPr lang="en-US" altLang="ja-JP" smtClean="0"/>
              <a:pPr/>
              <a:t>‹#›</a:t>
            </a:fld>
            <a:endParaRPr lang="en-US" altLang="en-US" dirty="0"/>
          </a:p>
        </p:txBody>
      </p:sp>
      <p:sp>
        <p:nvSpPr>
          <p:cNvPr id="8" name="テキスト プレースホルダー 4">
            <a:extLst>
              <a:ext uri="{FF2B5EF4-FFF2-40B4-BE49-F238E27FC236}">
                <a16:creationId xmlns:a16="http://schemas.microsoft.com/office/drawing/2014/main" id="{9FB40175-FA51-DA14-A5B2-CD06DE6ECC31}"/>
              </a:ext>
            </a:extLst>
          </p:cNvPr>
          <p:cNvSpPr>
            <a:spLocks noGrp="1"/>
          </p:cNvSpPr>
          <p:nvPr>
            <p:ph type="body" sz="quarter" idx="14" hasCustomPrompt="1"/>
          </p:nvPr>
        </p:nvSpPr>
        <p:spPr>
          <a:xfrm>
            <a:off x="1280161" y="2777067"/>
            <a:ext cx="4663440" cy="3550581"/>
          </a:xfrm>
        </p:spPr>
        <p:txBody>
          <a:bodyPr lIns="0" tIns="0" rIns="0" bIns="0" rtlCol="0">
            <a:noAutofit/>
          </a:bodyPr>
          <a:lstStyle>
            <a:lvl1pPr marL="0" indent="0">
              <a:lnSpc>
                <a:spcPct val="110000"/>
              </a:lnSpc>
              <a:buNone/>
              <a:defRPr lang="ja-JP" sz="1800">
                <a:latin typeface="Meiryo UI" panose="020B0604030504040204" pitchFamily="50" charset="-128"/>
                <a:ea typeface="Meiryo UI" panose="020B0604030504040204" pitchFamily="50" charset="-128"/>
              </a:defRPr>
            </a:lvl1pPr>
            <a:lvl2pPr marL="228600">
              <a:lnSpc>
                <a:spcPct val="110000"/>
              </a:lnSpc>
              <a:defRPr lang="ja-JP" sz="1600">
                <a:latin typeface="Meiryo UI" panose="020B0604030504040204" pitchFamily="50" charset="-128"/>
                <a:ea typeface="Meiryo UI" panose="020B0604030504040204" pitchFamily="50" charset="-128"/>
              </a:defRPr>
            </a:lvl2pPr>
            <a:lvl3pPr marL="457200">
              <a:lnSpc>
                <a:spcPct val="110000"/>
              </a:lnSpc>
              <a:defRPr lang="ja-JP" sz="1400">
                <a:latin typeface="Meiryo UI" panose="020B0604030504040204" pitchFamily="50" charset="-128"/>
                <a:ea typeface="Meiryo UI" panose="020B0604030504040204" pitchFamily="50" charset="-128"/>
              </a:defRPr>
            </a:lvl3pPr>
            <a:lvl4pPr marL="685800">
              <a:lnSpc>
                <a:spcPct val="110000"/>
              </a:lnSpc>
              <a:defRPr lang="ja-JP" sz="1200">
                <a:latin typeface="Meiryo UI" panose="020B0604030504040204" pitchFamily="50" charset="-128"/>
                <a:ea typeface="Meiryo UI" panose="020B0604030504040204" pitchFamily="50" charset="-128"/>
              </a:defRPr>
            </a:lvl4pPr>
            <a:lvl5pPr marL="914400">
              <a:lnSpc>
                <a:spcPct val="110000"/>
              </a:lnSpc>
              <a:defRPr lang="ja-JP" sz="1200">
                <a:latin typeface="Meiryo UI" panose="020B0604030504040204" pitchFamily="50" charset="-128"/>
                <a:ea typeface="Meiryo UI" panose="020B0604030504040204" pitchFamily="50" charset="-128"/>
              </a:defRPr>
            </a:lvl5pPr>
          </a:lstStyle>
          <a:p>
            <a:pPr lvl="0" rtl="0"/>
            <a:r>
              <a:rPr lang="ja-JP"/>
              <a:t>クリックしてマスター テキストのスタイルを編集</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9" name="長方形 8">
            <a:extLst>
              <a:ext uri="{FF2B5EF4-FFF2-40B4-BE49-F238E27FC236}">
                <a16:creationId xmlns:a16="http://schemas.microsoft.com/office/drawing/2014/main" id="{515930B2-E36D-4D05-A6B3-CA1BF61D50CC}"/>
              </a:ext>
              <a:ext uri="{C183D7F6-B498-43B3-948B-1728B52AA6E4}">
                <adec:decorative xmlns:adec="http://schemas.microsoft.com/office/drawing/2017/decorative" val="1"/>
              </a:ext>
            </a:extLst>
          </p:cNvPr>
          <p:cNvSpPr/>
          <p:nvPr userDrawn="1"/>
        </p:nvSpPr>
        <p:spPr>
          <a:xfrm>
            <a:off x="6412089"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3" name="図プレースホルダー 12">
            <a:extLst>
              <a:ext uri="{FF2B5EF4-FFF2-40B4-BE49-F238E27FC236}">
                <a16:creationId xmlns:a16="http://schemas.microsoft.com/office/drawing/2014/main" id="{9CEC7E0F-60E8-418B-978D-C607C82E97F7}"/>
              </a:ext>
            </a:extLst>
          </p:cNvPr>
          <p:cNvSpPr>
            <a:spLocks noGrp="1"/>
          </p:cNvSpPr>
          <p:nvPr>
            <p:ph type="pic" sz="quarter" idx="13" hasCustomPrompt="1"/>
          </p:nvPr>
        </p:nvSpPr>
        <p:spPr>
          <a:xfrm>
            <a:off x="6695553" y="301752"/>
            <a:ext cx="5221224" cy="6263640"/>
          </a:xfrm>
        </p:spPr>
        <p:txBody>
          <a:bodyPr tIns="914400" rtlCol="0" anchor="t" anchorCtr="0"/>
          <a:lstStyle>
            <a:lvl1pPr algn="ctr">
              <a:buNone/>
              <a:defRPr lang="ja-JP">
                <a:solidFill>
                  <a:schemeClr val="bg1"/>
                </a:solidFill>
                <a:latin typeface="Meiryo UI" panose="020B0604030504040204" pitchFamily="50" charset="-128"/>
                <a:ea typeface="Meiryo UI" panose="020B0604030504040204" pitchFamily="50" charset="-128"/>
              </a:defRPr>
            </a:lvl1pPr>
          </a:lstStyle>
          <a:p>
            <a:pPr rtl="0"/>
            <a:r>
              <a:rPr lang="ja-JP"/>
              <a:t>クリックして写真を追加</a:t>
            </a:r>
          </a:p>
        </p:txBody>
      </p:sp>
      <p:sp>
        <p:nvSpPr>
          <p:cNvPr id="10" name="フッター プレースホルダー 8">
            <a:extLst>
              <a:ext uri="{FF2B5EF4-FFF2-40B4-BE49-F238E27FC236}">
                <a16:creationId xmlns:a16="http://schemas.microsoft.com/office/drawing/2014/main" id="{7A4AE671-C203-0370-2888-FC8F7D444D11}"/>
              </a:ext>
            </a:extLst>
          </p:cNvPr>
          <p:cNvSpPr>
            <a:spLocks noGrp="1"/>
          </p:cNvSpPr>
          <p:nvPr>
            <p:ph type="ftr" sz="quarter" idx="17"/>
          </p:nvPr>
        </p:nvSpPr>
        <p:spPr>
          <a:xfrm>
            <a:off x="1280160" y="6356350"/>
            <a:ext cx="4434825" cy="365125"/>
          </a:xfrm>
        </p:spPr>
        <p:txBody>
          <a:bodyPr rtlCol="0"/>
          <a:lstStyle>
            <a:lvl1pPr algn="l">
              <a:defRPr lang="ja-JP">
                <a:latin typeface="Meiryo UI" panose="020B0604030504040204" pitchFamily="50" charset="-128"/>
                <a:ea typeface="Meiryo UI" panose="020B0604030504040204" pitchFamily="50" charset="-128"/>
              </a:defRPr>
            </a:lvl1pPr>
          </a:lstStyle>
          <a:p>
            <a:endParaRPr lang="ja-JP" altLang="en-US" dirty="0"/>
          </a:p>
        </p:txBody>
      </p:sp>
      <p:cxnSp>
        <p:nvCxnSpPr>
          <p:cNvPr id="3" name="直線​​コネクタ(S) 2">
            <a:extLst>
              <a:ext uri="{FF2B5EF4-FFF2-40B4-BE49-F238E27FC236}">
                <a16:creationId xmlns:a16="http://schemas.microsoft.com/office/drawing/2014/main" id="{1792BFA8-57AD-0B5C-2534-1E862B58DAB3}"/>
              </a:ext>
              <a:ext uri="{C183D7F6-B498-43B3-948B-1728B52AA6E4}">
                <adec:decorative xmlns:adec="http://schemas.microsoft.com/office/drawing/2017/decorative" val="1"/>
              </a:ext>
            </a:extLst>
          </p:cNvPr>
          <p:cNvCxnSpPr>
            <a:cxnSpLocks/>
          </p:cNvCxnSpPr>
          <p:nvPr userDrawn="1"/>
        </p:nvCxnSpPr>
        <p:spPr>
          <a:xfrm>
            <a:off x="745127"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6807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FDA4224-F4E4-47A4-ACF7-2317493908AE}"/>
              </a:ext>
            </a:extLst>
          </p:cNvPr>
          <p:cNvSpPr>
            <a:spLocks noGrp="1"/>
          </p:cNvSpPr>
          <p:nvPr>
            <p:ph type="title"/>
          </p:nvPr>
        </p:nvSpPr>
        <p:spPr>
          <a:xfrm>
            <a:off x="1435394" y="1"/>
            <a:ext cx="9918405" cy="1646237"/>
          </a:xfrm>
          <a:prstGeom prst="rect">
            <a:avLst/>
          </a:prstGeom>
        </p:spPr>
        <p:txBody>
          <a:bodyPr vert="horz" lIns="91440" tIns="45720" rIns="91440" bIns="45720" rtlCol="0" anchor="b" anchorCtr="0">
            <a:noAutofit/>
          </a:bodyPr>
          <a:lstStyle>
            <a:defPPr>
              <a:defRPr lang="ja-JP"/>
            </a:defPPr>
          </a:lstStyle>
          <a:p>
            <a:pPr rtl="0"/>
            <a:r>
              <a:rPr lang="ja-JP" altLang="en-US" noProof="0" dirty="0"/>
              <a:t>マスター タイトルの書式設定</a:t>
            </a:r>
          </a:p>
        </p:txBody>
      </p:sp>
      <p:sp>
        <p:nvSpPr>
          <p:cNvPr id="3" name="テキスト プレースホルダー 2">
            <a:extLst>
              <a:ext uri="{FF2B5EF4-FFF2-40B4-BE49-F238E27FC236}">
                <a16:creationId xmlns:a16="http://schemas.microsoft.com/office/drawing/2014/main" id="{31679907-DC49-4B86-A34C-C97DBC26A938}"/>
              </a:ext>
            </a:extLst>
          </p:cNvPr>
          <p:cNvSpPr>
            <a:spLocks noGrp="1"/>
          </p:cNvSpPr>
          <p:nvPr>
            <p:ph type="body" idx="1"/>
          </p:nvPr>
        </p:nvSpPr>
        <p:spPr>
          <a:xfrm>
            <a:off x="1435394" y="1825625"/>
            <a:ext cx="9918405" cy="4351338"/>
          </a:xfrm>
          <a:prstGeom prst="rect">
            <a:avLst/>
          </a:prstGeom>
        </p:spPr>
        <p:txBody>
          <a:bodyPr vert="horz" lIns="91440" tIns="45720" rIns="91440" bIns="45720" rtlCol="0">
            <a:normAutofit/>
          </a:bodyPr>
          <a:lstStyle>
            <a:defPPr>
              <a:defRPr lang="ja-JP"/>
            </a:defPPr>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スライド番号プレースホルダー 5">
            <a:extLst>
              <a:ext uri="{FF2B5EF4-FFF2-40B4-BE49-F238E27FC236}">
                <a16:creationId xmlns:a16="http://schemas.microsoft.com/office/drawing/2014/main" id="{F6C0E9BD-90BD-46AE-8A0D-06796ADB760A}"/>
              </a:ext>
            </a:extLst>
          </p:cNvPr>
          <p:cNvSpPr>
            <a:spLocks noGrp="1"/>
          </p:cNvSpPr>
          <p:nvPr>
            <p:ph type="sldNum" sz="quarter" idx="4"/>
          </p:nvPr>
        </p:nvSpPr>
        <p:spPr>
          <a:xfrm>
            <a:off x="486121" y="726630"/>
            <a:ext cx="520991" cy="517379"/>
          </a:xfrm>
          <a:prstGeom prst="rect">
            <a:avLst/>
          </a:prstGeom>
        </p:spPr>
        <p:txBody>
          <a:bodyPr vert="horz" lIns="0" tIns="0" rIns="0" bIns="0" rtlCol="0" anchor="t" anchorCtr="0"/>
          <a:lstStyle>
            <a:lvl1pPr algn="ctr">
              <a:defRPr lang="ja-JP" sz="1800" b="1" i="0" cap="all" spc="100" baseline="0">
                <a:solidFill>
                  <a:schemeClr val="accent2"/>
                </a:solidFill>
                <a:latin typeface="Meiryo UI" panose="020B0604030504040204" pitchFamily="50" charset="-128"/>
                <a:ea typeface="Meiryo UI" panose="020B0604030504040204" pitchFamily="50" charset="-128"/>
              </a:defRPr>
            </a:lvl1pPr>
          </a:lstStyle>
          <a:p>
            <a:fld id="{D8DA9DAA-006C-4F4B-980E-E3DF019B24E2}" type="slidenum">
              <a:rPr lang="en-US" altLang="ja-JP" noProof="0" smtClean="0"/>
              <a:pPr/>
              <a:t>‹#›</a:t>
            </a:fld>
            <a:endParaRPr lang="ja-JP" altLang="en-US" noProof="0" dirty="0">
              <a:latin typeface="Meiryo UI" panose="020B0604030504040204" pitchFamily="50" charset="-128"/>
              <a:ea typeface="Meiryo UI" panose="020B0604030504040204" pitchFamily="50" charset="-128"/>
            </a:endParaRPr>
          </a:p>
        </p:txBody>
      </p:sp>
      <p:sp>
        <p:nvSpPr>
          <p:cNvPr id="4" name="日付プレースホルダー 3">
            <a:extLst>
              <a:ext uri="{FF2B5EF4-FFF2-40B4-BE49-F238E27FC236}">
                <a16:creationId xmlns:a16="http://schemas.microsoft.com/office/drawing/2014/main" id="{B1EF1C86-6A9C-D287-D381-5634A69BF1C8}"/>
              </a:ext>
            </a:extLst>
          </p:cNvPr>
          <p:cNvSpPr>
            <a:spLocks noGrp="1"/>
          </p:cNvSpPr>
          <p:nvPr>
            <p:ph type="dt" sz="half" idx="2"/>
          </p:nvPr>
        </p:nvSpPr>
        <p:spPr>
          <a:xfrm>
            <a:off x="1435394" y="6356350"/>
            <a:ext cx="2743200" cy="365125"/>
          </a:xfrm>
          <a:prstGeom prst="rect">
            <a:avLst/>
          </a:prstGeom>
        </p:spPr>
        <p:txBody>
          <a:bodyPr vert="horz" lIns="0" tIns="45720" rIns="91440" bIns="45720" rtlCol="0" anchor="ctr"/>
          <a:lstStyle>
            <a:lvl1pPr algn="l">
              <a:defRPr lang="ja-JP" sz="1200">
                <a:solidFill>
                  <a:schemeClr val="tx1">
                    <a:tint val="75000"/>
                  </a:schemeClr>
                </a:solidFill>
                <a:latin typeface="Meiryo UI" panose="020B0604030504040204" pitchFamily="50" charset="-128"/>
                <a:ea typeface="Meiryo UI" panose="020B0604030504040204" pitchFamily="50" charset="-128"/>
              </a:defRPr>
            </a:lvl1pPr>
          </a:lstStyle>
          <a:p>
            <a:r>
              <a:rPr lang="en-US" altLang="ja-JP" noProof="0" dirty="0"/>
              <a:t>20XX</a:t>
            </a:r>
            <a:endParaRPr lang="ja-JP" altLang="en-US" noProof="0" dirty="0">
              <a:latin typeface="Meiryo UI" panose="020B0604030504040204" pitchFamily="50" charset="-128"/>
              <a:ea typeface="Meiryo UI" panose="020B0604030504040204" pitchFamily="50" charset="-128"/>
            </a:endParaRPr>
          </a:p>
        </p:txBody>
      </p:sp>
      <p:sp>
        <p:nvSpPr>
          <p:cNvPr id="5" name="フッター プレースホルダー 4">
            <a:extLst>
              <a:ext uri="{FF2B5EF4-FFF2-40B4-BE49-F238E27FC236}">
                <a16:creationId xmlns:a16="http://schemas.microsoft.com/office/drawing/2014/main" id="{621B8477-3F24-EDCB-C8AC-84336363918B}"/>
              </a:ext>
            </a:extLst>
          </p:cNvPr>
          <p:cNvSpPr>
            <a:spLocks noGrp="1"/>
          </p:cNvSpPr>
          <p:nvPr>
            <p:ph type="ftr" sz="quarter" idx="3"/>
          </p:nvPr>
        </p:nvSpPr>
        <p:spPr>
          <a:xfrm>
            <a:off x="7238999" y="6356350"/>
            <a:ext cx="4114800" cy="365125"/>
          </a:xfrm>
          <a:prstGeom prst="rect">
            <a:avLst/>
          </a:prstGeom>
        </p:spPr>
        <p:txBody>
          <a:bodyPr vert="horz" lIns="91440" tIns="45720" rIns="0" bIns="45720" rtlCol="0" anchor="ctr"/>
          <a:lstStyle>
            <a:lvl1pPr algn="r">
              <a:defRPr lang="ja-JP" sz="120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99713800"/>
      </p:ext>
    </p:extLst>
  </p:cSld>
  <p:clrMap bg1="lt1" tx1="dk1" bg2="lt2" tx2="dk2" accent1="accent1" accent2="accent2" accent3="accent3" accent4="accent4" accent5="accent5" accent6="accent6" hlink="hlink" folHlink="folHlink"/>
  <p:sldLayoutIdLst>
    <p:sldLayoutId id="2147483708" r:id="rId1"/>
    <p:sldLayoutId id="2147483717" r:id="rId2"/>
    <p:sldLayoutId id="2147483728" r:id="rId3"/>
    <p:sldLayoutId id="2147483729" r:id="rId4"/>
    <p:sldLayoutId id="2147483710" r:id="rId5"/>
    <p:sldLayoutId id="2147483727" r:id="rId6"/>
    <p:sldLayoutId id="2147483701" r:id="rId7"/>
    <p:sldLayoutId id="2147483721" r:id="rId8"/>
    <p:sldLayoutId id="2147483720" r:id="rId9"/>
    <p:sldLayoutId id="2147483730" r:id="rId10"/>
    <p:sldLayoutId id="2147483722" r:id="rId11"/>
    <p:sldLayoutId id="2147483698" r:id="rId12"/>
    <p:sldLayoutId id="2147483732" r:id="rId13"/>
    <p:sldLayoutId id="2147483702" r:id="rId14"/>
    <p:sldLayoutId id="2147483703" r:id="rId15"/>
  </p:sldLayoutIdLst>
  <p:hf sldNum="0" hdr="0" ftr="0"/>
  <p:txStyles>
    <p:titleStyle>
      <a:lvl1pPr algn="l" defTabSz="914400" rtl="0" eaLnBrk="1" latinLnBrk="0" hangingPunct="1">
        <a:lnSpc>
          <a:spcPts val="4000"/>
        </a:lnSpc>
        <a:spcBef>
          <a:spcPct val="0"/>
        </a:spcBef>
        <a:buNone/>
        <a:defRPr kumimoji="1" lang="ja-JP" sz="40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lang="ja-JP"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lang="ja-JP"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lang="ja-JP"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cs"/>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cs"/>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cs"/>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cs"/>
          <a:ea typeface="+mn-ea"/>
          <a:cs typeface="+mn-cs"/>
        </a:defRPr>
      </a:lvl9pPr>
    </p:bodyStyle>
    <p:otherStyle>
      <a:defPPr>
        <a:defRPr lang="ja-JP"/>
      </a:defPPr>
      <a:lvl1pPr marL="0" algn="l" defTabSz="914400" rtl="0" eaLnBrk="1" latinLnBrk="0" hangingPunct="1">
        <a:defRPr kumimoji="1" lang="ja-JP" sz="1800" kern="1200">
          <a:solidFill>
            <a:schemeClr val="tx1"/>
          </a:solidFill>
          <a:latin typeface="+mn-cs"/>
          <a:ea typeface="+mn-ea"/>
          <a:cs typeface="+mn-cs"/>
        </a:defRPr>
      </a:lvl1pPr>
      <a:lvl2pPr marL="457200" algn="l" defTabSz="914400" rtl="0" eaLnBrk="1" latinLnBrk="0" hangingPunct="1">
        <a:defRPr kumimoji="1" lang="ja-JP" sz="1800" kern="1200">
          <a:solidFill>
            <a:schemeClr val="tx1"/>
          </a:solidFill>
          <a:latin typeface="+mn-cs"/>
          <a:ea typeface="+mn-ea"/>
          <a:cs typeface="+mn-cs"/>
        </a:defRPr>
      </a:lvl2pPr>
      <a:lvl3pPr marL="914400" algn="l" defTabSz="914400" rtl="0" eaLnBrk="1" latinLnBrk="0" hangingPunct="1">
        <a:defRPr kumimoji="1" lang="ja-JP" sz="1800" kern="1200">
          <a:solidFill>
            <a:schemeClr val="tx1"/>
          </a:solidFill>
          <a:latin typeface="+mn-cs"/>
          <a:ea typeface="+mn-ea"/>
          <a:cs typeface="+mn-cs"/>
        </a:defRPr>
      </a:lvl3pPr>
      <a:lvl4pPr marL="1371600" algn="l" defTabSz="914400" rtl="0" eaLnBrk="1" latinLnBrk="0" hangingPunct="1">
        <a:defRPr kumimoji="1" lang="ja-JP" sz="1800" kern="1200">
          <a:solidFill>
            <a:schemeClr val="tx1"/>
          </a:solidFill>
          <a:latin typeface="+mn-cs"/>
          <a:ea typeface="+mn-ea"/>
          <a:cs typeface="+mn-cs"/>
        </a:defRPr>
      </a:lvl4pPr>
      <a:lvl5pPr marL="1828800" algn="l" defTabSz="914400" rtl="0" eaLnBrk="1" latinLnBrk="0" hangingPunct="1">
        <a:defRPr kumimoji="1" lang="ja-JP" sz="1800" kern="1200">
          <a:solidFill>
            <a:schemeClr val="tx1"/>
          </a:solidFill>
          <a:latin typeface="+mn-cs"/>
          <a:ea typeface="+mn-ea"/>
          <a:cs typeface="+mn-cs"/>
        </a:defRPr>
      </a:lvl5pPr>
      <a:lvl6pPr marL="2286000" algn="l" defTabSz="914400" rtl="0" eaLnBrk="1" latinLnBrk="0" hangingPunct="1">
        <a:defRPr kumimoji="1" lang="ja-JP" sz="1800" kern="1200">
          <a:solidFill>
            <a:schemeClr val="tx1"/>
          </a:solidFill>
          <a:latin typeface="+mn-cs"/>
          <a:ea typeface="+mn-ea"/>
          <a:cs typeface="+mn-cs"/>
        </a:defRPr>
      </a:lvl6pPr>
      <a:lvl7pPr marL="2743200" algn="l" defTabSz="914400" rtl="0" eaLnBrk="1" latinLnBrk="0" hangingPunct="1">
        <a:defRPr kumimoji="1" lang="ja-JP" sz="1800" kern="1200">
          <a:solidFill>
            <a:schemeClr val="tx1"/>
          </a:solidFill>
          <a:latin typeface="+mn-cs"/>
          <a:ea typeface="+mn-ea"/>
          <a:cs typeface="+mn-cs"/>
        </a:defRPr>
      </a:lvl7pPr>
      <a:lvl8pPr marL="3200400" algn="l" defTabSz="914400" rtl="0" eaLnBrk="1" latinLnBrk="0" hangingPunct="1">
        <a:defRPr kumimoji="1" lang="ja-JP" sz="1800" kern="1200">
          <a:solidFill>
            <a:schemeClr val="tx1"/>
          </a:solidFill>
          <a:latin typeface="+mn-cs"/>
          <a:ea typeface="+mn-ea"/>
          <a:cs typeface="+mn-cs"/>
        </a:defRPr>
      </a:lvl8pPr>
      <a:lvl9pPr marL="3657600" algn="l" defTabSz="914400" rtl="0" eaLnBrk="1" latinLnBrk="0" hangingPunct="1">
        <a:defRPr kumimoji="1" lang="ja-JP" sz="1800" kern="1200">
          <a:solidFill>
            <a:schemeClr val="tx1"/>
          </a:solidFill>
          <a:latin typeface="+mn-cs"/>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BAF069-0D0A-A3DC-CD7F-16785E9CD0D0}"/>
              </a:ext>
            </a:extLst>
          </p:cNvPr>
          <p:cNvSpPr>
            <a:spLocks noGrp="1"/>
          </p:cNvSpPr>
          <p:nvPr>
            <p:ph type="title"/>
          </p:nvPr>
        </p:nvSpPr>
        <p:spPr>
          <a:xfrm>
            <a:off x="1095154" y="551282"/>
            <a:ext cx="10365326" cy="2276857"/>
          </a:xfrm>
        </p:spPr>
        <p:txBody>
          <a:bodyPr/>
          <a:lstStyle/>
          <a:p>
            <a:pPr algn="l"/>
            <a:r>
              <a:rPr kumimoji="1" lang="ja-JP" altLang="en-US" sz="1600" dirty="0"/>
              <a:t>　　　　　　　　　　　　　　　　　　　　　　　　　　　　　　　　　　　　　　　　　　　　　　　　　　　　　　　　　　　　　　</a:t>
            </a:r>
            <a:r>
              <a:rPr kumimoji="1" lang="en-US" altLang="ja-JP" sz="1600" dirty="0"/>
              <a:t>2025</a:t>
            </a:r>
            <a:r>
              <a:rPr kumimoji="1" lang="ja-JP" altLang="en-US" sz="1600" dirty="0"/>
              <a:t>年</a:t>
            </a:r>
            <a:r>
              <a:rPr kumimoji="1" lang="en-US" altLang="ja-JP" sz="1600" dirty="0"/>
              <a:t>5</a:t>
            </a:r>
            <a:r>
              <a:rPr kumimoji="1" lang="ja-JP" altLang="en-US" sz="1600" dirty="0"/>
              <a:t>月</a:t>
            </a:r>
            <a:r>
              <a:rPr kumimoji="1" lang="en-US" altLang="ja-JP" sz="1600" dirty="0"/>
              <a:t>10</a:t>
            </a:r>
            <a:r>
              <a:rPr kumimoji="1" lang="ja-JP" altLang="en-US" sz="1600" dirty="0"/>
              <a:t>日㈯　　　　　　　　　　　　　　　　　　　　　　　　　　　　　　　　　　　　　　　　　　　　　　　　</a:t>
            </a:r>
            <a:br>
              <a:rPr kumimoji="1" lang="en-US" altLang="ja-JP" sz="1800" dirty="0"/>
            </a:br>
            <a:r>
              <a:rPr kumimoji="1" lang="ja-JP" altLang="en-US" sz="2400" dirty="0"/>
              <a:t>国際ロータリー第</a:t>
            </a:r>
            <a:r>
              <a:rPr kumimoji="1" lang="en-US" altLang="ja-JP" sz="2400" dirty="0"/>
              <a:t>2830</a:t>
            </a:r>
            <a:r>
              <a:rPr kumimoji="1" lang="ja-JP" altLang="en-US" sz="2400" dirty="0"/>
              <a:t>地区</a:t>
            </a:r>
            <a:br>
              <a:rPr kumimoji="1" lang="en-US" altLang="ja-JP" sz="1800" dirty="0"/>
            </a:br>
            <a:br>
              <a:rPr kumimoji="1" lang="en-US" altLang="ja-JP" sz="1600" dirty="0"/>
            </a:br>
            <a:br>
              <a:rPr kumimoji="1" lang="en-US" altLang="ja-JP" sz="1600" dirty="0"/>
            </a:br>
            <a:endParaRPr kumimoji="1" lang="ja-JP" altLang="en-US" sz="1600" dirty="0"/>
          </a:p>
        </p:txBody>
      </p:sp>
      <p:sp>
        <p:nvSpPr>
          <p:cNvPr id="4" name="テキスト プレースホルダー 3">
            <a:extLst>
              <a:ext uri="{FF2B5EF4-FFF2-40B4-BE49-F238E27FC236}">
                <a16:creationId xmlns:a16="http://schemas.microsoft.com/office/drawing/2014/main" id="{4597BC49-7E7E-B14B-3FD5-AD9BE95FA198}"/>
              </a:ext>
            </a:extLst>
          </p:cNvPr>
          <p:cNvSpPr>
            <a:spLocks noGrp="1"/>
          </p:cNvSpPr>
          <p:nvPr>
            <p:ph type="body" sz="quarter" idx="17"/>
          </p:nvPr>
        </p:nvSpPr>
        <p:spPr>
          <a:xfrm>
            <a:off x="1095154" y="2499360"/>
            <a:ext cx="10001691" cy="3352800"/>
          </a:xfrm>
        </p:spPr>
        <p:txBody>
          <a:bodyPr>
            <a:normAutofit fontScale="92500" lnSpcReduction="20000"/>
          </a:bodyPr>
          <a:lstStyle/>
          <a:p>
            <a:pPr algn="ctr"/>
            <a:r>
              <a:rPr kumimoji="1" lang="ja-JP" altLang="en-US" sz="4300" dirty="0"/>
              <a:t>地区研修・協議会</a:t>
            </a:r>
            <a:r>
              <a:rPr kumimoji="1" lang="en-US" altLang="ja-JP" sz="4300" dirty="0"/>
              <a:t>(DTA)</a:t>
            </a:r>
            <a:r>
              <a:rPr kumimoji="1" lang="ja-JP" altLang="en-US" sz="4300" dirty="0"/>
              <a:t>の趣旨説明</a:t>
            </a:r>
            <a:endParaRPr kumimoji="1" lang="en-US" altLang="ja-JP" sz="4300" dirty="0"/>
          </a:p>
          <a:p>
            <a:pPr algn="l"/>
            <a:endParaRPr lang="en-US" altLang="ja-JP" sz="4300" dirty="0"/>
          </a:p>
          <a:p>
            <a:endParaRPr kumimoji="1" lang="en-US" altLang="ja-JP" sz="1800" dirty="0"/>
          </a:p>
          <a:p>
            <a:endParaRPr lang="en-US" altLang="ja-JP" sz="1800" dirty="0"/>
          </a:p>
          <a:p>
            <a:endParaRPr kumimoji="1" lang="en-US" altLang="ja-JP" sz="1800" dirty="0"/>
          </a:p>
          <a:p>
            <a:r>
              <a:rPr kumimoji="1" lang="ja-JP" altLang="en-US" sz="1800" dirty="0"/>
              <a:t>国際ロータリー第</a:t>
            </a:r>
            <a:r>
              <a:rPr kumimoji="1" lang="en-US" altLang="ja-JP" sz="1800" dirty="0"/>
              <a:t>2830</a:t>
            </a:r>
            <a:r>
              <a:rPr kumimoji="1" lang="ja-JP" altLang="en-US" sz="1800" dirty="0"/>
              <a:t>地区</a:t>
            </a:r>
            <a:r>
              <a:rPr kumimoji="1" lang="en-US" altLang="ja-JP" sz="1800" dirty="0"/>
              <a:t>2019-2020</a:t>
            </a:r>
            <a:r>
              <a:rPr kumimoji="1" lang="ja-JP" altLang="en-US" sz="1800" dirty="0"/>
              <a:t>年度ガバナー</a:t>
            </a:r>
            <a:endParaRPr kumimoji="1" lang="en-US" altLang="ja-JP" sz="1800" dirty="0"/>
          </a:p>
          <a:p>
            <a:r>
              <a:rPr lang="ja-JP" altLang="en-US" sz="1800" dirty="0"/>
              <a:t>国際ロータリー第</a:t>
            </a:r>
            <a:r>
              <a:rPr lang="en-US" altLang="ja-JP" sz="1800" dirty="0"/>
              <a:t>2830</a:t>
            </a:r>
            <a:r>
              <a:rPr lang="ja-JP" altLang="en-US" sz="1800" dirty="0"/>
              <a:t>地区</a:t>
            </a:r>
            <a:r>
              <a:rPr lang="en-US" altLang="ja-JP" sz="1800" dirty="0"/>
              <a:t>2025-2026</a:t>
            </a:r>
            <a:r>
              <a:rPr lang="ja-JP" altLang="en-US" sz="1800" dirty="0"/>
              <a:t>年度地区ラーニングファシリテーター</a:t>
            </a:r>
            <a:endParaRPr lang="en-US" altLang="ja-JP" sz="1800" dirty="0"/>
          </a:p>
          <a:p>
            <a:r>
              <a:rPr kumimoji="1" lang="ja-JP" altLang="en-US" sz="3000" dirty="0"/>
              <a:t>沼田　廣</a:t>
            </a:r>
            <a:endParaRPr kumimoji="1" lang="en-US" altLang="ja-JP" sz="3000" dirty="0"/>
          </a:p>
          <a:p>
            <a:pPr algn="l"/>
            <a:endParaRPr kumimoji="1" lang="ja-JP" altLang="en-US" sz="1800" dirty="0"/>
          </a:p>
        </p:txBody>
      </p:sp>
      <p:sp>
        <p:nvSpPr>
          <p:cNvPr id="7" name="正方形/長方形 6">
            <a:extLst>
              <a:ext uri="{FF2B5EF4-FFF2-40B4-BE49-F238E27FC236}">
                <a16:creationId xmlns:a16="http://schemas.microsoft.com/office/drawing/2014/main" id="{3F600159-9AD9-478D-A36A-1A681D26E8C2}"/>
              </a:ext>
            </a:extLst>
          </p:cNvPr>
          <p:cNvSpPr/>
          <p:nvPr/>
        </p:nvSpPr>
        <p:spPr>
          <a:xfrm>
            <a:off x="1600200" y="6019800"/>
            <a:ext cx="198120" cy="167640"/>
          </a:xfrm>
          <a:prstGeom prst="rect">
            <a:avLst/>
          </a:prstGeom>
          <a:solidFill>
            <a:srgbClr val="FE90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65338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D4A96A-F060-6D15-1250-BD51CE3DC077}"/>
              </a:ext>
            </a:extLst>
          </p:cNvPr>
          <p:cNvSpPr>
            <a:spLocks noGrp="1"/>
          </p:cNvSpPr>
          <p:nvPr>
            <p:ph type="title"/>
          </p:nvPr>
        </p:nvSpPr>
        <p:spPr>
          <a:xfrm>
            <a:off x="1026041" y="777240"/>
            <a:ext cx="10496461" cy="1264920"/>
          </a:xfrm>
        </p:spPr>
        <p:txBody>
          <a:bodyPr/>
          <a:lstStyle/>
          <a:p>
            <a:pPr algn="ctr"/>
            <a:r>
              <a:rPr kumimoji="1" lang="ja-JP" altLang="en-US" sz="4800" dirty="0">
                <a:solidFill>
                  <a:srgbClr val="FF0000"/>
                </a:solidFill>
              </a:rPr>
              <a:t>地区研修・協議会</a:t>
            </a:r>
            <a:r>
              <a:rPr kumimoji="1" lang="en-US" altLang="ja-JP" sz="4800" dirty="0">
                <a:solidFill>
                  <a:srgbClr val="FF0000"/>
                </a:solidFill>
              </a:rPr>
              <a:t>(DTA)</a:t>
            </a:r>
            <a:r>
              <a:rPr kumimoji="1" lang="ja-JP" altLang="en-US" sz="4800" dirty="0">
                <a:solidFill>
                  <a:srgbClr val="FF0000"/>
                </a:solidFill>
              </a:rPr>
              <a:t>の目的</a:t>
            </a:r>
          </a:p>
        </p:txBody>
      </p:sp>
      <p:sp>
        <p:nvSpPr>
          <p:cNvPr id="4" name="コンテンツ プレースホルダー 3">
            <a:extLst>
              <a:ext uri="{FF2B5EF4-FFF2-40B4-BE49-F238E27FC236}">
                <a16:creationId xmlns:a16="http://schemas.microsoft.com/office/drawing/2014/main" id="{CDD08E1C-5861-A089-3D6A-6AD4A046E559}"/>
              </a:ext>
            </a:extLst>
          </p:cNvPr>
          <p:cNvSpPr>
            <a:spLocks noGrp="1"/>
          </p:cNvSpPr>
          <p:nvPr>
            <p:ph idx="1"/>
          </p:nvPr>
        </p:nvSpPr>
        <p:spPr>
          <a:xfrm>
            <a:off x="935665" y="2560320"/>
            <a:ext cx="10677215" cy="3931920"/>
          </a:xfrm>
        </p:spPr>
        <p:txBody>
          <a:bodyPr/>
          <a:lstStyle/>
          <a:p>
            <a:r>
              <a:rPr kumimoji="1" lang="ja-JP" altLang="en-US" sz="3200" dirty="0"/>
              <a:t>・就任に先立ち、次期クラブ指導者がクラブの指導者チームを築け </a:t>
            </a:r>
            <a:endParaRPr kumimoji="1" lang="en-US" altLang="ja-JP" sz="3200" dirty="0"/>
          </a:p>
          <a:p>
            <a:r>
              <a:rPr lang="en-US" altLang="ja-JP" sz="3200" dirty="0"/>
              <a:t> </a:t>
            </a:r>
            <a:r>
              <a:rPr lang="ja-JP" altLang="en-US" sz="3200" dirty="0"/>
              <a:t>るようにする。</a:t>
            </a:r>
            <a:endParaRPr kumimoji="1" lang="en-US" altLang="ja-JP" sz="3200" dirty="0"/>
          </a:p>
          <a:p>
            <a:endParaRPr lang="en-US" altLang="ja-JP" sz="3200" dirty="0"/>
          </a:p>
          <a:p>
            <a:r>
              <a:rPr kumimoji="1" lang="ja-JP" altLang="en-US" sz="3200" dirty="0"/>
              <a:t>・地区ガバナーエレクト、次期ガバナー補佐、地区委員会にクラブ</a:t>
            </a:r>
            <a:endParaRPr kumimoji="1" lang="en-US" altLang="ja-JP" sz="3200" dirty="0"/>
          </a:p>
          <a:p>
            <a:r>
              <a:rPr lang="ja-JP" altLang="en-US" sz="3200" dirty="0"/>
              <a:t>　指導者チームの意欲を喚起し、協力関係を築く機会を提供する。</a:t>
            </a:r>
            <a:endParaRPr lang="en-US" altLang="ja-JP" sz="3200" dirty="0"/>
          </a:p>
          <a:p>
            <a:pPr algn="r"/>
            <a:r>
              <a:rPr kumimoji="1" lang="ja-JP" altLang="en-US" dirty="0"/>
              <a:t>（ロータリー章典</a:t>
            </a:r>
            <a:r>
              <a:rPr kumimoji="1" lang="en-US" altLang="ja-JP" dirty="0"/>
              <a:t>20.060.1.</a:t>
            </a:r>
            <a:r>
              <a:rPr kumimoji="1" lang="ja-JP" altLang="en-US" dirty="0"/>
              <a:t>）</a:t>
            </a:r>
            <a:endParaRPr kumimoji="1" lang="en-US" altLang="ja-JP" dirty="0"/>
          </a:p>
          <a:p>
            <a:endParaRPr kumimoji="1" lang="ja-JP" altLang="en-US" dirty="0"/>
          </a:p>
        </p:txBody>
      </p:sp>
      <p:sp>
        <p:nvSpPr>
          <p:cNvPr id="3" name="正方形/長方形 2">
            <a:extLst>
              <a:ext uri="{FF2B5EF4-FFF2-40B4-BE49-F238E27FC236}">
                <a16:creationId xmlns:a16="http://schemas.microsoft.com/office/drawing/2014/main" id="{05EAD6FB-5C54-8E35-F906-0C74129087B0}"/>
              </a:ext>
            </a:extLst>
          </p:cNvPr>
          <p:cNvSpPr/>
          <p:nvPr/>
        </p:nvSpPr>
        <p:spPr>
          <a:xfrm>
            <a:off x="2808413" y="441960"/>
            <a:ext cx="788227" cy="6705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81802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B8FDAA-00CD-846E-A576-B59DFA73F988}"/>
              </a:ext>
            </a:extLst>
          </p:cNvPr>
          <p:cNvSpPr>
            <a:spLocks noGrp="1"/>
          </p:cNvSpPr>
          <p:nvPr>
            <p:ph type="title"/>
          </p:nvPr>
        </p:nvSpPr>
        <p:spPr>
          <a:xfrm>
            <a:off x="1280159" y="685799"/>
            <a:ext cx="9479989" cy="1314697"/>
          </a:xfrm>
        </p:spPr>
        <p:txBody>
          <a:bodyPr rtlCol="0"/>
          <a:lstStyle>
            <a:defPPr>
              <a:defRPr lang="ja-JP"/>
            </a:defPPr>
          </a:lstStyle>
          <a:p>
            <a:pPr algn="ctr" rtl="0"/>
            <a:r>
              <a:rPr lang="ja-JP" altLang="en-US" dirty="0">
                <a:solidFill>
                  <a:srgbClr val="FF0000"/>
                </a:solidFill>
              </a:rPr>
              <a:t>地区研修・協議会</a:t>
            </a:r>
            <a:r>
              <a:rPr lang="en-US" altLang="ja-JP" dirty="0">
                <a:solidFill>
                  <a:srgbClr val="FF0000"/>
                </a:solidFill>
              </a:rPr>
              <a:t>(DTA)</a:t>
            </a:r>
            <a:r>
              <a:rPr lang="ja-JP" altLang="en-US" dirty="0">
                <a:solidFill>
                  <a:srgbClr val="FF0000"/>
                </a:solidFill>
              </a:rPr>
              <a:t>の参加者</a:t>
            </a:r>
            <a:endParaRPr lang="ja-JP" dirty="0">
              <a:solidFill>
                <a:srgbClr val="FF0000"/>
              </a:solidFill>
            </a:endParaRPr>
          </a:p>
        </p:txBody>
      </p:sp>
      <p:sp>
        <p:nvSpPr>
          <p:cNvPr id="4" name="コンテンツ プレースホルダー 3">
            <a:extLst>
              <a:ext uri="{FF2B5EF4-FFF2-40B4-BE49-F238E27FC236}">
                <a16:creationId xmlns:a16="http://schemas.microsoft.com/office/drawing/2014/main" id="{352B3B4A-6ED2-64D9-BEC7-1B6C66971286}"/>
              </a:ext>
            </a:extLst>
          </p:cNvPr>
          <p:cNvSpPr>
            <a:spLocks noGrp="1"/>
          </p:cNvSpPr>
          <p:nvPr>
            <p:ph sz="half" idx="2"/>
          </p:nvPr>
        </p:nvSpPr>
        <p:spPr>
          <a:xfrm>
            <a:off x="1280159" y="2327440"/>
            <a:ext cx="10311766" cy="4040574"/>
          </a:xfrm>
        </p:spPr>
        <p:txBody>
          <a:bodyPr rtlCol="0"/>
          <a:lstStyle>
            <a:defPPr>
              <a:defRPr lang="ja-JP"/>
            </a:defPPr>
          </a:lstStyle>
          <a:p>
            <a:pPr rtl="0"/>
            <a:endParaRPr lang="ja-JP" dirty="0"/>
          </a:p>
          <a:p>
            <a:pPr rtl="0"/>
            <a:endParaRPr lang="ja-JP" dirty="0"/>
          </a:p>
        </p:txBody>
      </p:sp>
      <p:sp>
        <p:nvSpPr>
          <p:cNvPr id="6" name="コンテンツ プレースホルダー 5">
            <a:extLst>
              <a:ext uri="{FF2B5EF4-FFF2-40B4-BE49-F238E27FC236}">
                <a16:creationId xmlns:a16="http://schemas.microsoft.com/office/drawing/2014/main" id="{62FF1654-306D-262A-D360-5E5C2E6B39E3}"/>
              </a:ext>
            </a:extLst>
          </p:cNvPr>
          <p:cNvSpPr>
            <a:spLocks noGrp="1"/>
          </p:cNvSpPr>
          <p:nvPr>
            <p:ph sz="quarter" idx="4"/>
          </p:nvPr>
        </p:nvSpPr>
        <p:spPr>
          <a:xfrm>
            <a:off x="1355552" y="2654382"/>
            <a:ext cx="9404597" cy="3386689"/>
          </a:xfrm>
        </p:spPr>
        <p:txBody>
          <a:bodyPr rtlCol="0"/>
          <a:lstStyle>
            <a:defPPr>
              <a:defRPr lang="ja-JP"/>
            </a:defPPr>
          </a:lstStyle>
          <a:p>
            <a:pPr rtl="0"/>
            <a:r>
              <a:rPr lang="ja-JP" altLang="en-US" sz="3600" dirty="0"/>
              <a:t>・地区研修・協議会の参加者は、クラブ会長エレクト</a:t>
            </a:r>
            <a:endParaRPr lang="en-US" altLang="ja-JP" sz="3600" dirty="0"/>
          </a:p>
          <a:p>
            <a:pPr rtl="0"/>
            <a:r>
              <a:rPr lang="ja-JP" altLang="en-US" sz="3600" dirty="0"/>
              <a:t>　および次ロータリー年度に指導的役割を果たすよう</a:t>
            </a:r>
            <a:endParaRPr lang="en-US" altLang="ja-JP" sz="3600" dirty="0"/>
          </a:p>
          <a:p>
            <a:pPr rtl="0"/>
            <a:r>
              <a:rPr lang="ja-JP" altLang="en-US" sz="3600" dirty="0"/>
              <a:t>　会長エレクトから指定されたロータリークラブ会員と</a:t>
            </a:r>
            <a:endParaRPr lang="en-US" altLang="ja-JP" sz="3600" dirty="0"/>
          </a:p>
          <a:p>
            <a:pPr rtl="0"/>
            <a:r>
              <a:rPr lang="ja-JP" altLang="en-US" sz="3600" dirty="0"/>
              <a:t>　する。</a:t>
            </a:r>
            <a:endParaRPr lang="en-US" altLang="ja-JP" sz="3600" dirty="0"/>
          </a:p>
          <a:p>
            <a:pPr algn="r" rtl="0"/>
            <a:r>
              <a:rPr lang="ja-JP" altLang="en-US" sz="4000" dirty="0"/>
              <a:t>　</a:t>
            </a:r>
            <a:r>
              <a:rPr lang="ja-JP" altLang="en-US" sz="2000" dirty="0"/>
              <a:t>（ロータリー章典</a:t>
            </a:r>
            <a:r>
              <a:rPr lang="en-US" altLang="ja-JP" sz="2000" dirty="0"/>
              <a:t>20.060.2.)</a:t>
            </a:r>
            <a:endParaRPr lang="en-US" altLang="ja-JP" sz="4000" dirty="0"/>
          </a:p>
          <a:p>
            <a:pPr rtl="0"/>
            <a:endParaRPr lang="ja-JP" dirty="0"/>
          </a:p>
        </p:txBody>
      </p:sp>
      <p:sp>
        <p:nvSpPr>
          <p:cNvPr id="3" name="正方形/長方形 2">
            <a:extLst>
              <a:ext uri="{FF2B5EF4-FFF2-40B4-BE49-F238E27FC236}">
                <a16:creationId xmlns:a16="http://schemas.microsoft.com/office/drawing/2014/main" id="{0AD05D62-6850-AD67-741A-171A4FD45786}"/>
              </a:ext>
            </a:extLst>
          </p:cNvPr>
          <p:cNvSpPr/>
          <p:nvPr/>
        </p:nvSpPr>
        <p:spPr>
          <a:xfrm>
            <a:off x="10417172" y="274320"/>
            <a:ext cx="1439548" cy="9601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02816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コンテンツ プレースホルダー 22">
            <a:extLst>
              <a:ext uri="{FF2B5EF4-FFF2-40B4-BE49-F238E27FC236}">
                <a16:creationId xmlns:a16="http://schemas.microsoft.com/office/drawing/2014/main" id="{E16BFA7C-979F-1D5E-79D4-DEEC56EBE216}"/>
              </a:ext>
            </a:extLst>
          </p:cNvPr>
          <p:cNvSpPr>
            <a:spLocks noGrp="1"/>
          </p:cNvSpPr>
          <p:nvPr>
            <p:ph sz="half" idx="2"/>
          </p:nvPr>
        </p:nvSpPr>
        <p:spPr>
          <a:xfrm>
            <a:off x="973233" y="586918"/>
            <a:ext cx="10632559" cy="1701209"/>
          </a:xfrm>
        </p:spPr>
        <p:txBody>
          <a:bodyPr rtlCol="0"/>
          <a:lstStyle>
            <a:defPPr>
              <a:defRPr lang="ja-JP"/>
            </a:defPPr>
          </a:lstStyle>
          <a:p>
            <a:pPr rtl="0"/>
            <a:endParaRPr lang="ja-JP" dirty="0"/>
          </a:p>
          <a:p>
            <a:pPr algn="ctr" rtl="0"/>
            <a:r>
              <a:rPr lang="ja-JP" altLang="en-US" sz="4000" dirty="0">
                <a:solidFill>
                  <a:srgbClr val="FF0000"/>
                </a:solidFill>
              </a:rPr>
              <a:t>地区研修・協議会の構成要素</a:t>
            </a:r>
            <a:endParaRPr lang="ja-JP" sz="4000" dirty="0">
              <a:solidFill>
                <a:srgbClr val="FF0000"/>
              </a:solidFill>
            </a:endParaRPr>
          </a:p>
        </p:txBody>
      </p:sp>
      <p:sp>
        <p:nvSpPr>
          <p:cNvPr id="10" name="コンテンツ プレースホルダー 9">
            <a:extLst>
              <a:ext uri="{FF2B5EF4-FFF2-40B4-BE49-F238E27FC236}">
                <a16:creationId xmlns:a16="http://schemas.microsoft.com/office/drawing/2014/main" id="{C1E42FE3-72C0-8885-D01D-FC08E0DEC223}"/>
              </a:ext>
            </a:extLst>
          </p:cNvPr>
          <p:cNvSpPr>
            <a:spLocks noGrp="1"/>
          </p:cNvSpPr>
          <p:nvPr>
            <p:ph sz="quarter" idx="4"/>
          </p:nvPr>
        </p:nvSpPr>
        <p:spPr>
          <a:xfrm>
            <a:off x="1296818" y="2105247"/>
            <a:ext cx="9760688" cy="4752753"/>
          </a:xfrm>
        </p:spPr>
        <p:txBody>
          <a:bodyPr rtlCol="0">
            <a:normAutofit/>
          </a:bodyPr>
          <a:lstStyle>
            <a:defPPr>
              <a:defRPr lang="ja-JP"/>
            </a:defPPr>
          </a:lstStyle>
          <a:p>
            <a:pPr marL="0" indent="0" rtl="0">
              <a:buNone/>
            </a:pPr>
            <a:endParaRPr lang="ja-JP" dirty="0"/>
          </a:p>
          <a:p>
            <a:pPr marL="0" indent="0" rtl="0">
              <a:buNone/>
            </a:pPr>
            <a:r>
              <a:rPr lang="ja-JP" altLang="en-US" sz="2400" dirty="0"/>
              <a:t>地区研修・協議会においては、研修に参加する各職務別グループのために次のような構成要素が盛り込まれるものとする。</a:t>
            </a:r>
            <a:endParaRPr lang="en-US" altLang="ja-JP" sz="2400" dirty="0"/>
          </a:p>
          <a:p>
            <a:pPr marL="0" indent="0" rtl="0">
              <a:buNone/>
            </a:pPr>
            <a:r>
              <a:rPr lang="ja-JP" altLang="en-US" dirty="0"/>
              <a:t>　</a:t>
            </a:r>
            <a:r>
              <a:rPr lang="ja-JP" altLang="en-US" dirty="0">
                <a:solidFill>
                  <a:schemeClr val="accent3">
                    <a:lumMod val="50000"/>
                  </a:schemeClr>
                </a:solidFill>
              </a:rPr>
              <a:t>・</a:t>
            </a:r>
            <a:r>
              <a:rPr lang="en-US" altLang="ja-JP" dirty="0">
                <a:solidFill>
                  <a:schemeClr val="accent3">
                    <a:lumMod val="50000"/>
                  </a:schemeClr>
                </a:solidFill>
              </a:rPr>
              <a:t>RI</a:t>
            </a:r>
            <a:r>
              <a:rPr lang="ja-JP" altLang="en-US" dirty="0">
                <a:solidFill>
                  <a:schemeClr val="accent3">
                    <a:lumMod val="50000"/>
                  </a:schemeClr>
                </a:solidFill>
              </a:rPr>
              <a:t>テーマ（会長メッセージ）　・役割と責務　・方針と手続き　・チームの選任と研修　</a:t>
            </a:r>
            <a:endParaRPr lang="en-US" altLang="ja-JP" dirty="0">
              <a:solidFill>
                <a:schemeClr val="accent3">
                  <a:lumMod val="50000"/>
                </a:schemeClr>
              </a:solidFill>
            </a:endParaRPr>
          </a:p>
          <a:p>
            <a:pPr marL="0" indent="0" rtl="0">
              <a:buNone/>
            </a:pPr>
            <a:r>
              <a:rPr lang="ja-JP" altLang="en-US" dirty="0">
                <a:solidFill>
                  <a:schemeClr val="accent3">
                    <a:lumMod val="50000"/>
                  </a:schemeClr>
                </a:solidFill>
              </a:rPr>
              <a:t>　・年次計画と長期計画の策定　・リソース　・事例研究の演習　・チーム作り演習：クラブ目標の最終決定</a:t>
            </a:r>
            <a:endParaRPr lang="en-US" altLang="ja-JP" dirty="0">
              <a:solidFill>
                <a:schemeClr val="accent3">
                  <a:lumMod val="50000"/>
                </a:schemeClr>
              </a:solidFill>
            </a:endParaRPr>
          </a:p>
          <a:p>
            <a:pPr marL="0" indent="0" rtl="0">
              <a:buNone/>
            </a:pPr>
            <a:r>
              <a:rPr lang="ja-JP" altLang="en-US" dirty="0">
                <a:solidFill>
                  <a:schemeClr val="accent3">
                    <a:lumMod val="50000"/>
                  </a:schemeClr>
                </a:solidFill>
              </a:rPr>
              <a:t>　・問題解決の演習</a:t>
            </a:r>
            <a:endParaRPr lang="en-US" altLang="ja-JP" dirty="0">
              <a:solidFill>
                <a:schemeClr val="accent3">
                  <a:lumMod val="50000"/>
                </a:schemeClr>
              </a:solidFill>
            </a:endParaRPr>
          </a:p>
          <a:p>
            <a:pPr marL="0" indent="0" rtl="0">
              <a:buNone/>
            </a:pPr>
            <a:r>
              <a:rPr lang="ja-JP" altLang="en-US" sz="2400" dirty="0"/>
              <a:t>研修に参加する機能別グループには以下が含まれる。</a:t>
            </a:r>
            <a:endParaRPr lang="en-US" altLang="ja-JP" sz="2400" dirty="0"/>
          </a:p>
          <a:p>
            <a:pPr marL="0" indent="0" rtl="0">
              <a:buNone/>
            </a:pPr>
            <a:r>
              <a:rPr lang="ja-JP" altLang="en-US" dirty="0"/>
              <a:t>　</a:t>
            </a:r>
            <a:r>
              <a:rPr lang="ja-JP" altLang="en-US" dirty="0">
                <a:solidFill>
                  <a:schemeClr val="accent3">
                    <a:lumMod val="50000"/>
                  </a:schemeClr>
                </a:solidFill>
              </a:rPr>
              <a:t>・クラブの管理運営　・クラブの公共イメージ　・会員増強　・奉仕プロジェクト　・ロータリー財団　・幹事</a:t>
            </a:r>
            <a:endParaRPr lang="en-US" altLang="ja-JP" dirty="0">
              <a:solidFill>
                <a:schemeClr val="accent3">
                  <a:lumMod val="50000"/>
                </a:schemeClr>
              </a:solidFill>
            </a:endParaRPr>
          </a:p>
          <a:p>
            <a:pPr marL="0" indent="0" rtl="0">
              <a:buNone/>
            </a:pPr>
            <a:r>
              <a:rPr lang="ja-JP" altLang="en-US" dirty="0">
                <a:solidFill>
                  <a:schemeClr val="accent3">
                    <a:lumMod val="50000"/>
                  </a:schemeClr>
                </a:solidFill>
              </a:rPr>
              <a:t>　・会計　会長エレクト（注：会長エレクトは、</a:t>
            </a:r>
            <a:r>
              <a:rPr lang="en-US" altLang="ja-JP" dirty="0">
                <a:solidFill>
                  <a:schemeClr val="accent3">
                    <a:lumMod val="50000"/>
                  </a:schemeClr>
                </a:solidFill>
              </a:rPr>
              <a:t>PETS</a:t>
            </a:r>
            <a:r>
              <a:rPr lang="ja-JP" altLang="en-US" dirty="0">
                <a:solidFill>
                  <a:schemeClr val="accent3">
                    <a:lumMod val="50000"/>
                  </a:schemeClr>
                </a:solidFill>
              </a:rPr>
              <a:t>での研修と重複しないよう、人前での話し方と</a:t>
            </a:r>
            <a:endParaRPr lang="en-US" altLang="ja-JP" dirty="0">
              <a:solidFill>
                <a:schemeClr val="accent3">
                  <a:lumMod val="50000"/>
                </a:schemeClr>
              </a:solidFill>
            </a:endParaRPr>
          </a:p>
          <a:p>
            <a:pPr marL="0" indent="0" rtl="0">
              <a:buNone/>
            </a:pPr>
            <a:r>
              <a:rPr lang="ja-JP" altLang="en-US" dirty="0">
                <a:solidFill>
                  <a:schemeClr val="accent3">
                    <a:lumMod val="50000"/>
                  </a:schemeClr>
                </a:solidFill>
              </a:rPr>
              <a:t>　　ロータリアンの意欲喚起に焦点を当てる）</a:t>
            </a:r>
            <a:endParaRPr lang="en-US" altLang="ja-JP" dirty="0">
              <a:solidFill>
                <a:schemeClr val="accent3">
                  <a:lumMod val="50000"/>
                </a:schemeClr>
              </a:solidFill>
            </a:endParaRPr>
          </a:p>
          <a:p>
            <a:pPr marL="0" indent="0" algn="r" rtl="0">
              <a:buNone/>
            </a:pPr>
            <a:r>
              <a:rPr lang="ja-JP" altLang="en-US" dirty="0"/>
              <a:t>（ロータリー章典</a:t>
            </a:r>
            <a:r>
              <a:rPr lang="en-US" altLang="ja-JP" dirty="0"/>
              <a:t>20.060.3.</a:t>
            </a:r>
            <a:r>
              <a:rPr lang="ja-JP" altLang="en-US" dirty="0"/>
              <a:t>）</a:t>
            </a:r>
            <a:endParaRPr lang="en-US" altLang="ja-JP" dirty="0"/>
          </a:p>
          <a:p>
            <a:pPr marL="0" indent="0" algn="r" rtl="0">
              <a:buNone/>
            </a:pPr>
            <a:endParaRPr lang="en-US" altLang="ja-JP" sz="2400" dirty="0"/>
          </a:p>
          <a:p>
            <a:pPr marL="0" indent="0" rtl="0">
              <a:buNone/>
            </a:pPr>
            <a:endParaRPr lang="en-US" altLang="ja-JP" dirty="0"/>
          </a:p>
          <a:p>
            <a:pPr marL="0" indent="0" rtl="0">
              <a:buNone/>
            </a:pPr>
            <a:endParaRPr lang="en-US" altLang="ja-JP" dirty="0"/>
          </a:p>
          <a:p>
            <a:pPr marL="0" indent="0" rtl="0">
              <a:buNone/>
            </a:pPr>
            <a:endParaRPr lang="ja-JP" dirty="0"/>
          </a:p>
        </p:txBody>
      </p:sp>
      <p:sp>
        <p:nvSpPr>
          <p:cNvPr id="2" name="正方形/長方形 1">
            <a:extLst>
              <a:ext uri="{FF2B5EF4-FFF2-40B4-BE49-F238E27FC236}">
                <a16:creationId xmlns:a16="http://schemas.microsoft.com/office/drawing/2014/main" id="{4C196F34-2015-552A-2733-736AACAD3679}"/>
              </a:ext>
            </a:extLst>
          </p:cNvPr>
          <p:cNvSpPr/>
          <p:nvPr/>
        </p:nvSpPr>
        <p:spPr>
          <a:xfrm>
            <a:off x="10820400" y="4944141"/>
            <a:ext cx="1036320" cy="15098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11950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6B9D1-09EB-5AE1-3B80-0F76829EF921}"/>
            </a:ext>
          </a:extLst>
        </p:cNvPr>
        <p:cNvGrpSpPr/>
        <p:nvPr/>
      </p:nvGrpSpPr>
      <p:grpSpPr>
        <a:xfrm>
          <a:off x="0" y="0"/>
          <a:ext cx="0" cy="0"/>
          <a:chOff x="0" y="0"/>
          <a:chExt cx="0" cy="0"/>
        </a:xfrm>
      </p:grpSpPr>
      <p:sp>
        <p:nvSpPr>
          <p:cNvPr id="23" name="コンテンツ プレースホルダー 22">
            <a:extLst>
              <a:ext uri="{FF2B5EF4-FFF2-40B4-BE49-F238E27FC236}">
                <a16:creationId xmlns:a16="http://schemas.microsoft.com/office/drawing/2014/main" id="{0C63DD0C-4070-0610-796F-EE52FC8A53A5}"/>
              </a:ext>
            </a:extLst>
          </p:cNvPr>
          <p:cNvSpPr>
            <a:spLocks noGrp="1"/>
          </p:cNvSpPr>
          <p:nvPr>
            <p:ph sz="half" idx="2"/>
          </p:nvPr>
        </p:nvSpPr>
        <p:spPr>
          <a:xfrm>
            <a:off x="829338" y="835720"/>
            <a:ext cx="10632559" cy="1701209"/>
          </a:xfrm>
        </p:spPr>
        <p:txBody>
          <a:bodyPr rtlCol="0"/>
          <a:lstStyle>
            <a:defPPr>
              <a:defRPr lang="ja-JP"/>
            </a:defPPr>
          </a:lstStyle>
          <a:p>
            <a:pPr rtl="0"/>
            <a:endParaRPr lang="ja-JP" dirty="0"/>
          </a:p>
          <a:p>
            <a:pPr algn="ctr" rtl="0"/>
            <a:r>
              <a:rPr lang="ja-JP" altLang="en-US" sz="4800" dirty="0">
                <a:solidFill>
                  <a:srgbClr val="FF0000"/>
                </a:solidFill>
              </a:rPr>
              <a:t>地区研修・協議会の実施時期</a:t>
            </a:r>
            <a:endParaRPr lang="ja-JP" sz="4800" dirty="0">
              <a:solidFill>
                <a:srgbClr val="FF0000"/>
              </a:solidFill>
            </a:endParaRPr>
          </a:p>
        </p:txBody>
      </p:sp>
      <p:sp>
        <p:nvSpPr>
          <p:cNvPr id="10" name="コンテンツ プレースホルダー 9">
            <a:extLst>
              <a:ext uri="{FF2B5EF4-FFF2-40B4-BE49-F238E27FC236}">
                <a16:creationId xmlns:a16="http://schemas.microsoft.com/office/drawing/2014/main" id="{4653B549-A692-5A81-A1DA-95EC704170EE}"/>
              </a:ext>
            </a:extLst>
          </p:cNvPr>
          <p:cNvSpPr>
            <a:spLocks noGrp="1"/>
          </p:cNvSpPr>
          <p:nvPr>
            <p:ph sz="quarter" idx="4"/>
          </p:nvPr>
        </p:nvSpPr>
        <p:spPr>
          <a:xfrm>
            <a:off x="1307805" y="3062178"/>
            <a:ext cx="9675627" cy="3795822"/>
          </a:xfrm>
        </p:spPr>
        <p:txBody>
          <a:bodyPr rtlCol="0">
            <a:normAutofit/>
          </a:bodyPr>
          <a:lstStyle>
            <a:defPPr>
              <a:defRPr lang="ja-JP"/>
            </a:defPPr>
          </a:lstStyle>
          <a:p>
            <a:pPr marL="0" indent="0" algn="r" rtl="0">
              <a:buNone/>
            </a:pPr>
            <a:endParaRPr lang="en-US" altLang="ja-JP" sz="2400" dirty="0"/>
          </a:p>
          <a:p>
            <a:pPr marL="0" indent="0" rtl="0">
              <a:buNone/>
            </a:pPr>
            <a:r>
              <a:rPr lang="ja-JP" altLang="en-US" sz="3600" dirty="0"/>
              <a:t>地区研修・協議会は丸</a:t>
            </a:r>
            <a:r>
              <a:rPr lang="en-US" altLang="ja-JP" sz="3600" dirty="0"/>
              <a:t>1</a:t>
            </a:r>
            <a:r>
              <a:rPr lang="ja-JP" altLang="en-US" sz="3600" dirty="0"/>
              <a:t>日間に及ぶセミナーからなり、できれば３月か４月か５月に開催されるべきである。</a:t>
            </a:r>
            <a:endParaRPr lang="en-US" altLang="ja-JP" sz="3600" dirty="0"/>
          </a:p>
          <a:p>
            <a:pPr marL="0" indent="0" algn="r" rtl="0">
              <a:buNone/>
            </a:pPr>
            <a:endParaRPr lang="en-US" altLang="ja-JP" sz="3600" dirty="0"/>
          </a:p>
          <a:p>
            <a:pPr marL="0" indent="0" algn="r" rtl="0">
              <a:buNone/>
            </a:pPr>
            <a:r>
              <a:rPr lang="ja-JP" altLang="en-US" dirty="0"/>
              <a:t>（ロータリー章典</a:t>
            </a:r>
            <a:r>
              <a:rPr lang="en-US" altLang="ja-JP" dirty="0"/>
              <a:t>20.060.4.</a:t>
            </a:r>
            <a:r>
              <a:rPr lang="ja-JP" altLang="en-US" dirty="0"/>
              <a:t>）</a:t>
            </a:r>
            <a:endParaRPr lang="en-US" altLang="ja-JP" dirty="0"/>
          </a:p>
        </p:txBody>
      </p:sp>
      <p:sp>
        <p:nvSpPr>
          <p:cNvPr id="2" name="正方形/長方形 1">
            <a:extLst>
              <a:ext uri="{FF2B5EF4-FFF2-40B4-BE49-F238E27FC236}">
                <a16:creationId xmlns:a16="http://schemas.microsoft.com/office/drawing/2014/main" id="{5FF5EA4E-4011-ACFC-64BB-922D7603FC0E}"/>
              </a:ext>
            </a:extLst>
          </p:cNvPr>
          <p:cNvSpPr/>
          <p:nvPr/>
        </p:nvSpPr>
        <p:spPr>
          <a:xfrm>
            <a:off x="10884194" y="4752754"/>
            <a:ext cx="843517" cy="170120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73980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88965-1453-CDF0-E92A-9CB86BF339E8}"/>
            </a:ext>
          </a:extLst>
        </p:cNvPr>
        <p:cNvGrpSpPr/>
        <p:nvPr/>
      </p:nvGrpSpPr>
      <p:grpSpPr>
        <a:xfrm>
          <a:off x="0" y="0"/>
          <a:ext cx="0" cy="0"/>
          <a:chOff x="0" y="0"/>
          <a:chExt cx="0" cy="0"/>
        </a:xfrm>
      </p:grpSpPr>
      <p:sp>
        <p:nvSpPr>
          <p:cNvPr id="23" name="コンテンツ プレースホルダー 22">
            <a:extLst>
              <a:ext uri="{FF2B5EF4-FFF2-40B4-BE49-F238E27FC236}">
                <a16:creationId xmlns:a16="http://schemas.microsoft.com/office/drawing/2014/main" id="{2B164D8F-EE06-2E4F-F691-92F8B9233BEF}"/>
              </a:ext>
            </a:extLst>
          </p:cNvPr>
          <p:cNvSpPr>
            <a:spLocks noGrp="1"/>
          </p:cNvSpPr>
          <p:nvPr>
            <p:ph sz="half" idx="2"/>
          </p:nvPr>
        </p:nvSpPr>
        <p:spPr>
          <a:xfrm>
            <a:off x="779720" y="957290"/>
            <a:ext cx="10632559" cy="1470482"/>
          </a:xfrm>
        </p:spPr>
        <p:txBody>
          <a:bodyPr rtlCol="0"/>
          <a:lstStyle>
            <a:defPPr>
              <a:defRPr lang="ja-JP"/>
            </a:defPPr>
          </a:lstStyle>
          <a:p>
            <a:pPr rtl="0"/>
            <a:endParaRPr lang="ja-JP" dirty="0"/>
          </a:p>
          <a:p>
            <a:pPr algn="ctr" rtl="0"/>
            <a:r>
              <a:rPr lang="ja-JP" altLang="en-US" sz="4400" dirty="0">
                <a:solidFill>
                  <a:srgbClr val="FF0000"/>
                </a:solidFill>
              </a:rPr>
              <a:t>地区研修・協議会への出席</a:t>
            </a:r>
            <a:endParaRPr lang="ja-JP" sz="4400" dirty="0">
              <a:solidFill>
                <a:srgbClr val="FF0000"/>
              </a:solidFill>
            </a:endParaRPr>
          </a:p>
        </p:txBody>
      </p:sp>
      <p:sp>
        <p:nvSpPr>
          <p:cNvPr id="10" name="コンテンツ プレースホルダー 9">
            <a:extLst>
              <a:ext uri="{FF2B5EF4-FFF2-40B4-BE49-F238E27FC236}">
                <a16:creationId xmlns:a16="http://schemas.microsoft.com/office/drawing/2014/main" id="{2560F11A-C4B3-2589-B555-D6A33B46AADB}"/>
              </a:ext>
            </a:extLst>
          </p:cNvPr>
          <p:cNvSpPr>
            <a:spLocks noGrp="1"/>
          </p:cNvSpPr>
          <p:nvPr>
            <p:ph sz="quarter" idx="4"/>
          </p:nvPr>
        </p:nvSpPr>
        <p:spPr>
          <a:xfrm>
            <a:off x="1265274" y="2583713"/>
            <a:ext cx="9760688" cy="4274287"/>
          </a:xfrm>
        </p:spPr>
        <p:txBody>
          <a:bodyPr rtlCol="0">
            <a:normAutofit fontScale="85000" lnSpcReduction="10000"/>
          </a:bodyPr>
          <a:lstStyle>
            <a:defPPr>
              <a:defRPr lang="ja-JP"/>
            </a:defPPr>
          </a:lstStyle>
          <a:p>
            <a:pPr marL="0" indent="0" algn="r" rtl="0">
              <a:buNone/>
            </a:pPr>
            <a:endParaRPr lang="en-US" altLang="ja-JP" sz="2400" dirty="0"/>
          </a:p>
          <a:p>
            <a:pPr marL="0" indent="0" rtl="0">
              <a:buNone/>
            </a:pPr>
            <a:r>
              <a:rPr lang="en-US" altLang="ja-JP" sz="2800" dirty="0"/>
              <a:t>a)</a:t>
            </a:r>
            <a:r>
              <a:rPr lang="ja-JP" altLang="en-US" sz="2800" dirty="0"/>
              <a:t>次ロータリー年度に重要な指導的役割を務めるべくクラブ会長エレクトから任命</a:t>
            </a:r>
            <a:endParaRPr lang="en-US" altLang="ja-JP" sz="2800" dirty="0"/>
          </a:p>
          <a:p>
            <a:pPr marL="0" indent="0" rtl="0">
              <a:buNone/>
            </a:pPr>
            <a:r>
              <a:rPr lang="ja-JP" altLang="en-US" sz="2800" dirty="0"/>
              <a:t>　 されたロータリークラブ会員は、任命を受諾する前に、地区・研修協議会への</a:t>
            </a:r>
            <a:endParaRPr lang="en-US" altLang="ja-JP" sz="2800" dirty="0"/>
          </a:p>
          <a:p>
            <a:pPr marL="0" indent="0" rtl="0">
              <a:buNone/>
            </a:pPr>
            <a:r>
              <a:rPr lang="ja-JP" altLang="en-US" sz="2800" dirty="0"/>
              <a:t>　 出席を約束するよう所属クラブによって義務づけられるべきである。</a:t>
            </a:r>
            <a:endParaRPr lang="en-US" altLang="ja-JP" sz="2800" dirty="0"/>
          </a:p>
          <a:p>
            <a:pPr marL="0" indent="0" rtl="0">
              <a:buNone/>
            </a:pPr>
            <a:endParaRPr lang="en-US" altLang="ja-JP" sz="2800" dirty="0"/>
          </a:p>
          <a:p>
            <a:pPr marL="0" indent="0" rtl="0">
              <a:buNone/>
            </a:pPr>
            <a:r>
              <a:rPr lang="en-US" altLang="ja-JP" sz="2800" dirty="0"/>
              <a:t>b)</a:t>
            </a:r>
            <a:r>
              <a:rPr lang="ja-JP" altLang="en-US" sz="2800" dirty="0"/>
              <a:t>各クラブは、地区研修・協議会へ出席する会長エレクトの経費を支払うという</a:t>
            </a:r>
            <a:endParaRPr lang="en-US" altLang="ja-JP" sz="2800" dirty="0"/>
          </a:p>
          <a:p>
            <a:pPr marL="0" indent="0" rtl="0">
              <a:buNone/>
            </a:pPr>
            <a:r>
              <a:rPr lang="ja-JP" altLang="en-US" sz="2800" dirty="0"/>
              <a:t>　 方針を採用するものとするが、このことは指定された他の参加者の出席の重要</a:t>
            </a:r>
            <a:endParaRPr lang="en-US" altLang="ja-JP" sz="2800" dirty="0"/>
          </a:p>
          <a:p>
            <a:pPr marL="0" indent="0" rtl="0">
              <a:buNone/>
            </a:pPr>
            <a:r>
              <a:rPr lang="ja-JP" altLang="en-US" sz="2800" dirty="0"/>
              <a:t>　 性を低めるものではない。</a:t>
            </a:r>
            <a:endParaRPr lang="en-US" altLang="ja-JP" sz="2800" dirty="0"/>
          </a:p>
          <a:p>
            <a:pPr marL="0" indent="0" rtl="0">
              <a:buNone/>
            </a:pPr>
            <a:r>
              <a:rPr lang="ja-JP" altLang="en-US" sz="2800" dirty="0"/>
              <a:t>　　　　　　　　　　　　　　　　　　　　　　　　　　　　　　　　　　　</a:t>
            </a:r>
            <a:r>
              <a:rPr lang="ja-JP" altLang="en-US" dirty="0"/>
              <a:t>（ロータリー章典</a:t>
            </a:r>
            <a:r>
              <a:rPr lang="en-US" altLang="ja-JP" dirty="0"/>
              <a:t>20.060.6.)</a:t>
            </a:r>
          </a:p>
          <a:p>
            <a:pPr marL="0" indent="0" rtl="0">
              <a:buNone/>
            </a:pPr>
            <a:r>
              <a:rPr lang="ja-JP" altLang="en-US" sz="2800" dirty="0"/>
              <a:t>　　　　　　　　　　　　　　　　　　　　　　　　　　　　　　　　　　　　　　　　　　　　以上</a:t>
            </a:r>
            <a:endParaRPr lang="en-US" altLang="ja-JP" sz="2800" dirty="0"/>
          </a:p>
          <a:p>
            <a:pPr marL="0" indent="0" rtl="0">
              <a:buNone/>
            </a:pPr>
            <a:endParaRPr lang="ja-JP" sz="2400" dirty="0"/>
          </a:p>
        </p:txBody>
      </p:sp>
      <p:sp>
        <p:nvSpPr>
          <p:cNvPr id="2" name="正方形/長方形 1">
            <a:extLst>
              <a:ext uri="{FF2B5EF4-FFF2-40B4-BE49-F238E27FC236}">
                <a16:creationId xmlns:a16="http://schemas.microsoft.com/office/drawing/2014/main" id="{5F8EFEB2-74AB-5EA4-DE07-213C87BDC0E3}"/>
              </a:ext>
            </a:extLst>
          </p:cNvPr>
          <p:cNvSpPr/>
          <p:nvPr/>
        </p:nvSpPr>
        <p:spPr>
          <a:xfrm>
            <a:off x="10820400" y="4983480"/>
            <a:ext cx="907312" cy="14704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57988026"/>
      </p:ext>
    </p:extLst>
  </p:cSld>
  <p:clrMapOvr>
    <a:masterClrMapping/>
  </p:clrMapOvr>
</p:sld>
</file>

<file path=ppt/theme/theme1.xml><?xml version="1.0" encoding="utf-8"?>
<a:theme xmlns:a="http://schemas.openxmlformats.org/drawingml/2006/main" name="GradientVTI">
  <a:themeElements>
    <a:clrScheme name="Gradient">
      <a:dk1>
        <a:sysClr val="windowText" lastClr="000000"/>
      </a:dk1>
      <a:lt1>
        <a:sysClr val="window" lastClr="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Meiryo UI "/>
        <a:ea typeface=""/>
        <a:cs typeface="Meiryo UI "/>
      </a:majorFont>
      <a:minorFont>
        <a:latin typeface="Meiryo UI "/>
        <a:ea typeface=""/>
        <a:cs typeface="Meiryo UI "/>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2892864_TF89338750_Win32" id="{F9681B0A-3253-48EF-970E-0D10F85AB4C6}" vid="{F9373ADD-DA7A-41D6-A172-BEB4986E30E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 panose="020F0302020204030204"/>
        <a:ea typeface=""/>
        <a:cs typeface="Meiryo UI "/>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 panose="020F0502020204030204"/>
        <a:ea typeface=""/>
        <a:cs typeface="Meiryo UI "/>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 panose="020F0302020204030204"/>
        <a:ea typeface=""/>
        <a:cs typeface="Meiryo UI "/>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 panose="020F0502020204030204"/>
        <a:ea typeface=""/>
        <a:cs typeface="Meiryo UI "/>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BD9919-8F5A-4B99-83E1-E90FE1DCF2E1}">
  <ds:schemaRefs>
    <ds:schemaRef ds:uri="http://schemas.microsoft.com/sharepoint/v3/contenttype/forms"/>
  </ds:schemaRefs>
</ds:datastoreItem>
</file>

<file path=customXml/itemProps2.xml><?xml version="1.0" encoding="utf-8"?>
<ds:datastoreItem xmlns:ds="http://schemas.openxmlformats.org/officeDocument/2006/customXml" ds:itemID="{80E87F72-70BF-43BC-A0D4-53665DC12672}">
  <ds:schemaRefs>
    <ds:schemaRef ds:uri="http://www.w3.org/XML/1998/namespace"/>
    <ds:schemaRef ds:uri="16c05727-aa75-4e4a-9b5f-8a80a1165891"/>
    <ds:schemaRef ds:uri="http://schemas.microsoft.com/sharepoint/v3"/>
    <ds:schemaRef ds:uri="http://purl.org/dc/elements/1.1/"/>
    <ds:schemaRef ds:uri="http://schemas.microsoft.com/office/2006/documentManagement/type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230e9df3-be65-4c73-a93b-d1236ebd677e"/>
    <ds:schemaRef ds:uri="71af3243-3dd4-4a8d-8c0d-dd76da1f02a5"/>
    <ds:schemaRef ds:uri="http://purl.org/dc/terms/"/>
  </ds:schemaRefs>
</ds:datastoreItem>
</file>

<file path=customXml/itemProps3.xml><?xml version="1.0" encoding="utf-8"?>
<ds:datastoreItem xmlns:ds="http://schemas.openxmlformats.org/officeDocument/2006/customXml" ds:itemID="{52D646E0-DCC8-4209-B539-AA58186B68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{2F1402C1-F137-4492-ACF5-801AB0EAD1F8}tf89338750_win32</Template>
  <TotalTime>126</TotalTime>
  <Words>495</Words>
  <Application>Microsoft Office PowerPoint</Application>
  <PresentationFormat>ワイド画面</PresentationFormat>
  <Paragraphs>58</Paragraphs>
  <Slides>6</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6</vt:i4>
      </vt:variant>
    </vt:vector>
  </HeadingPairs>
  <TitlesOfParts>
    <vt:vector size="9" baseType="lpstr">
      <vt:lpstr>Meiryo UI</vt:lpstr>
      <vt:lpstr>Arial</vt:lpstr>
      <vt:lpstr>GradientVTI</vt:lpstr>
      <vt:lpstr>　　　　　　　　　　　　　　　　　　　　　　　　　　　　　　　　　　　　　　　　　　　　　　　　　　　　　　　　　　　　　　2025年5月10日㈯　　　　　　　　　　　　　　　　　　　　　　　　　　　　　　　　　　　　　　　　　　　　　　　　 国際ロータリー第2830地区   </vt:lpstr>
      <vt:lpstr>地区研修・協議会(DTA)の目的</vt:lpstr>
      <vt:lpstr>地区研修・協議会(DTA)の参加者</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廣 沼田</dc:creator>
  <cp:lastModifiedBy>地区事務所 国際ロータリー第2830</cp:lastModifiedBy>
  <cp:revision>14</cp:revision>
  <cp:lastPrinted>2025-04-06T21:14:02Z</cp:lastPrinted>
  <dcterms:created xsi:type="dcterms:W3CDTF">2025-04-06T06:44:18Z</dcterms:created>
  <dcterms:modified xsi:type="dcterms:W3CDTF">2025-04-09T00:36:21Z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